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heme/themeOverride1.xml" ContentType="application/vnd.openxmlformats-officedocument.themeOverr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 id="2147483664" r:id="rId3"/>
  </p:sldMasterIdLst>
  <p:sldIdLst>
    <p:sldId id="256" r:id="rId4"/>
    <p:sldId id="1767" r:id="rId5"/>
    <p:sldId id="1830" r:id="rId6"/>
    <p:sldId id="259" r:id="rId7"/>
    <p:sldId id="1836" r:id="rId8"/>
    <p:sldId id="1834" r:id="rId9"/>
    <p:sldId id="1839" r:id="rId10"/>
    <p:sldId id="177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浅色" id="{9345CC47-39FD-4ABA-9421-A17A9FD9B0E2}">
          <p14:sldIdLst>
            <p14:sldId id="256"/>
            <p14:sldId id="1767"/>
            <p14:sldId id="1830"/>
            <p14:sldId id="259"/>
            <p14:sldId id="1836"/>
            <p14:sldId id="1834"/>
            <p14:sldId id="1839"/>
            <p14:sldId id="1777"/>
          </p14:sldIdLst>
        </p14:section>
        <p14:section name="深色版" id="{AD3AA270-DB7C-498B-829F-16A921C9DD58}">
          <p14:sldIdLst/>
        </p14:section>
        <p14:section name="素材" id="{303C73C3-4F13-4AA4-AF14-C07378A9461E}">
          <p14:sldIdLst/>
        </p14:section>
        <p14:section name="使用技巧" id="{F9F7D1CA-3145-4A93-A24F-15205C0A76D3}">
          <p14:sldIdLst/>
        </p14:section>
      </p14:sectionLst>
    </p:ext>
    <p:ext uri="{EFAFB233-063F-42B5-8137-9DF3F51BA10A}">
      <p15:sldGuideLst xmlns:p15="http://schemas.microsoft.com/office/powerpoint/2012/main">
        <p15:guide id="1" orient="horz" pos="2159">
          <p15:clr>
            <a:srgbClr val="A4A3A4"/>
          </p15:clr>
        </p15:guide>
        <p15:guide id="2" pos="3839">
          <p15:clr>
            <a:srgbClr val="A4A3A4"/>
          </p15:clr>
        </p15:guide>
        <p15:guide id="3" pos="246">
          <p15:clr>
            <a:srgbClr val="A4A3A4"/>
          </p15:clr>
        </p15:guide>
        <p15:guide id="4" pos="7469">
          <p15:clr>
            <a:srgbClr val="A4A3A4"/>
          </p15:clr>
        </p15:guide>
        <p15:guide id="5" orient="horz" pos="387">
          <p15:clr>
            <a:srgbClr val="A4A3A4"/>
          </p15:clr>
        </p15:guide>
        <p15:guide id="6" orient="horz" pos="3971">
          <p15:clr>
            <a:srgbClr val="A4A3A4"/>
          </p15:clr>
        </p15:guide>
        <p15:guide id="7" pos="2932">
          <p15:clr>
            <a:srgbClr val="A4A3A4"/>
          </p15:clr>
        </p15:guide>
        <p15:guide id="8" pos="4707">
          <p15:clr>
            <a:srgbClr val="A4A3A4"/>
          </p15:clr>
        </p15:guide>
        <p15:guide id="9" pos="1989">
          <p15:clr>
            <a:srgbClr val="A4A3A4"/>
          </p15:clr>
        </p15:guide>
        <p15:guide id="10" pos="1176">
          <p15:clr>
            <a:srgbClr val="A4A3A4"/>
          </p15:clr>
        </p15:guide>
        <p15:guide id="11" pos="5661">
          <p15:clr>
            <a:srgbClr val="A4A3A4"/>
          </p15:clr>
        </p15:guide>
        <p15:guide id="12" pos="6591">
          <p15:clr>
            <a:srgbClr val="A4A3A4"/>
          </p15:clr>
        </p15:guide>
        <p15:guide id="13" orient="horz" pos="1252">
          <p15:clr>
            <a:srgbClr val="A4A3A4"/>
          </p15:clr>
        </p15:guide>
        <p15:guide id="14" orient="horz" pos="30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ED1"/>
    <a:srgbClr val="1B1B1B"/>
    <a:srgbClr val="F0EEFA"/>
    <a:srgbClr val="2250AB"/>
    <a:srgbClr val="11326F"/>
    <a:srgbClr val="7097D5"/>
    <a:srgbClr val="4E81D6"/>
    <a:srgbClr val="3565BE"/>
    <a:srgbClr val="2E4C80"/>
    <a:srgbClr val="214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86" d="100"/>
          <a:sy n="86" d="100"/>
        </p:scale>
        <p:origin x="686" y="58"/>
      </p:cViewPr>
      <p:guideLst>
        <p:guide orient="horz" pos="2159"/>
        <p:guide pos="3839"/>
        <p:guide pos="246"/>
        <p:guide pos="7469"/>
        <p:guide orient="horz" pos="387"/>
        <p:guide orient="horz" pos="3971"/>
        <p:guide pos="2932"/>
        <p:guide pos="4707"/>
        <p:guide pos="1989"/>
        <p:guide pos="1176"/>
        <p:guide pos="5661"/>
        <p:guide pos="6591"/>
        <p:guide orient="horz" pos="1252"/>
        <p:guide orient="horz" pos="3042"/>
      </p:guideLst>
    </p:cSldViewPr>
  </p:slideViewPr>
  <p:notesTextViewPr>
    <p:cViewPr>
      <p:scale>
        <a:sx n="1" d="1"/>
        <a:sy n="1" d="1"/>
      </p:scale>
      <p:origin x="0" y="0"/>
    </p:cViewPr>
  </p:notesTextViewPr>
  <p:sorterViewPr>
    <p:cViewPr>
      <p:scale>
        <a:sx n="50" d="100"/>
        <a:sy n="50" d="100"/>
      </p:scale>
      <p:origin x="0" y="-10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0.jpeg"/><Relationship Id="rId1" Type="http://schemas.openxmlformats.org/officeDocument/2006/relationships/slideMaster" Target="../slideMasters/slideMaster2.xml"/><Relationship Id="rId6" Type="http://schemas.openxmlformats.org/officeDocument/2006/relationships/image" Target="../media/image12.jpeg"/><Relationship Id="rId5" Type="http://schemas.microsoft.com/office/2007/relationships/hdphoto" Target="../media/hdphoto3.wdp"/><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9.xml"/><Relationship Id="rId7"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5.xml"/><Relationship Id="rId7"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6.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3.xml"/><Relationship Id="rId5" Type="http://schemas.openxmlformats.org/officeDocument/2006/relationships/tags" Target="../tags/tag23.xml"/><Relationship Id="rId4" Type="http://schemas.openxmlformats.org/officeDocument/2006/relationships/tags" Target="../tags/tag2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18.jpeg"/></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8.jpeg"/><Relationship Id="rId5" Type="http://schemas.openxmlformats.org/officeDocument/2006/relationships/tags" Target="../tags/tag35.xml"/><Relationship Id="rId10" Type="http://schemas.openxmlformats.org/officeDocument/2006/relationships/slideMaster" Target="../slideMasters/slideMaster3.xml"/><Relationship Id="rId4" Type="http://schemas.openxmlformats.org/officeDocument/2006/relationships/tags" Target="../tags/tag34.xml"/><Relationship Id="rId9" Type="http://schemas.openxmlformats.org/officeDocument/2006/relationships/tags" Target="../tags/tag39.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6.jpeg"/><Relationship Id="rId5" Type="http://schemas.openxmlformats.org/officeDocument/2006/relationships/slideMaster" Target="../slideMasters/slideMaster3.xml"/><Relationship Id="rId4" Type="http://schemas.openxmlformats.org/officeDocument/2006/relationships/tags" Target="../tags/tag43.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image" Target="../media/image18.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56.xml"/><Relationship Id="rId7" Type="http://schemas.openxmlformats.org/officeDocument/2006/relationships/slideMaster" Target="../slideMasters/slideMaster3.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19.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Master" Target="../slideMasters/slideMaster3.xml"/><Relationship Id="rId5" Type="http://schemas.openxmlformats.org/officeDocument/2006/relationships/tags" Target="../tags/tag64.xml"/><Relationship Id="rId4" Type="http://schemas.openxmlformats.org/officeDocument/2006/relationships/tags" Target="../tags/tag6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6.jpeg"/><Relationship Id="rId5" Type="http://schemas.openxmlformats.org/officeDocument/2006/relationships/slideMaster" Target="../slideMasters/slideMaster3.xml"/><Relationship Id="rId4" Type="http://schemas.openxmlformats.org/officeDocument/2006/relationships/tags" Target="../tags/tag6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18.jpe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3.xml"/><Relationship Id="rId5" Type="http://schemas.openxmlformats.org/officeDocument/2006/relationships/tags" Target="../tags/tag73.xml"/><Relationship Id="rId4"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76.xml"/><Relationship Id="rId7" Type="http://schemas.openxmlformats.org/officeDocument/2006/relationships/slideMaster" Target="../slideMasters/slideMaster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10" Type="http://schemas.openxmlformats.org/officeDocument/2006/relationships/image" Target="../media/image20.jpeg"/><Relationship Id="rId4" Type="http://schemas.openxmlformats.org/officeDocument/2006/relationships/tags" Target="../tags/tag83.xml"/><Relationship Id="rId9"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18.jpeg"/><Relationship Id="rId4" Type="http://schemas.openxmlformats.org/officeDocument/2006/relationships/tags" Target="../tags/tag91.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21.jpeg"/><Relationship Id="rId4" Type="http://schemas.openxmlformats.org/officeDocument/2006/relationships/tags" Target="../tags/tag99.xml"/><Relationship Id="rId9"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8.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Master" Target="../slideMasters/slideMaster3.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21.jpeg"/><Relationship Id="rId5" Type="http://schemas.openxmlformats.org/officeDocument/2006/relationships/tags" Target="../tags/tag118.xml"/><Relationship Id="rId10" Type="http://schemas.openxmlformats.org/officeDocument/2006/relationships/image" Target="../media/image18.jpeg"/><Relationship Id="rId4" Type="http://schemas.openxmlformats.org/officeDocument/2006/relationships/tags" Target="../tags/tag117.xml"/><Relationship Id="rId9"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descr="图片包含 天空, 户外, 建筑物, 城市&#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FilmGrain trans="50000"/>
                    </a14:imgEffect>
                    <a14:imgEffect>
                      <a14:saturation sat="0"/>
                    </a14:imgEffect>
                  </a14:imgLayer>
                </a14:imgProps>
              </a:ext>
              <a:ext uri="{28A0092B-C50C-407E-A947-70E740481C1C}">
                <a14:useLocalDpi xmlns:a14="http://schemas.microsoft.com/office/drawing/2010/main" val="0"/>
              </a:ext>
            </a:extLst>
          </a:blip>
          <a:srcRect b="21416"/>
          <a:stretch>
            <a:fillRect/>
          </a:stretch>
        </p:blipFill>
        <p:spPr>
          <a:xfrm>
            <a:off x="-29029" y="1455877"/>
            <a:ext cx="12221029" cy="5402124"/>
          </a:xfrm>
          <a:prstGeom prst="rect">
            <a:avLst/>
          </a:prstGeom>
        </p:spPr>
      </p:pic>
      <p:sp>
        <p:nvSpPr>
          <p:cNvPr id="11" name="矩形 10"/>
          <p:cNvSpPr/>
          <p:nvPr userDrawn="1"/>
        </p:nvSpPr>
        <p:spPr>
          <a:xfrm>
            <a:off x="-29030" y="-16329"/>
            <a:ext cx="12221029" cy="6874329"/>
          </a:xfrm>
          <a:prstGeom prst="rect">
            <a:avLst/>
          </a:prstGeom>
          <a:gradFill flip="none" rotWithShape="1">
            <a:gsLst>
              <a:gs pos="24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p:cNvSpPr>
            <a:spLocks noGrp="1"/>
          </p:cNvSpPr>
          <p:nvPr>
            <p:ph type="body" sz="quarter" idx="10" hasCustomPrompt="1"/>
          </p:nvPr>
        </p:nvSpPr>
        <p:spPr>
          <a:xfrm>
            <a:off x="2743064" y="2156433"/>
            <a:ext cx="6724918" cy="757130"/>
          </a:xfrm>
          <a:prstGeom prst="rect">
            <a:avLst/>
          </a:prstGeom>
          <a:noFill/>
        </p:spPr>
        <p:txBody>
          <a:bodyPr wrap="none" rtlCol="0">
            <a:spAutoFit/>
          </a:bodyPr>
          <a:lstStyle>
            <a:lvl1pPr marL="0" indent="0" algn="ctr">
              <a:buNone/>
              <a:defRPr lang="zh-CN" altLang="en-US" sz="4800" b="1" spc="300" smtClean="0">
                <a:gradFill flip="none" rotWithShape="1">
                  <a:gsLst>
                    <a:gs pos="0">
                      <a:schemeClr val="accent1">
                        <a:lumMod val="70000"/>
                        <a:lumOff val="30000"/>
                      </a:schemeClr>
                    </a:gs>
                    <a:gs pos="100000">
                      <a:schemeClr val="accent1"/>
                    </a:gs>
                  </a:gsLst>
                  <a:lin ang="5400000" scaled="1"/>
                  <a:tileRect/>
                </a:gra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ctr"/>
            <a:r>
              <a:rPr lang="zh-CN" altLang="en-US" dirty="0"/>
              <a:t>蓝色商务工作汇报模板</a:t>
            </a:r>
          </a:p>
        </p:txBody>
      </p:sp>
      <p:grpSp>
        <p:nvGrpSpPr>
          <p:cNvPr id="14" name="组合 13"/>
          <p:cNvGrpSpPr/>
          <p:nvPr userDrawn="1"/>
        </p:nvGrpSpPr>
        <p:grpSpPr>
          <a:xfrm>
            <a:off x="5374105" y="3995551"/>
            <a:ext cx="1443789" cy="307777"/>
            <a:chOff x="5374105" y="3995551"/>
            <a:chExt cx="1443789" cy="307777"/>
          </a:xfrm>
        </p:grpSpPr>
        <p:sp>
          <p:nvSpPr>
            <p:cNvPr id="15" name="矩形: 圆角 14"/>
            <p:cNvSpPr/>
            <p:nvPr/>
          </p:nvSpPr>
          <p:spPr>
            <a:xfrm>
              <a:off x="5374105" y="4001840"/>
              <a:ext cx="1443789" cy="295460"/>
            </a:xfrm>
            <a:prstGeom prst="roundRect">
              <a:avLst>
                <a:gd name="adj" fmla="val 50000"/>
              </a:avLst>
            </a:prstGeom>
            <a:gradFill flip="none" rotWithShape="1">
              <a:gsLst>
                <a:gs pos="0">
                  <a:schemeClr val="accent1">
                    <a:lumMod val="70000"/>
                    <a:lumOff val="3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536423" y="3995551"/>
              <a:ext cx="1119153" cy="307777"/>
            </a:xfrm>
            <a:prstGeom prst="rect">
              <a:avLst/>
            </a:prstGeom>
            <a:noFill/>
          </p:spPr>
          <p:txBody>
            <a:bodyPr wrap="none" rtlCol="0">
              <a:spAutoFit/>
            </a:bodyPr>
            <a:lstStyle/>
            <a:p>
              <a:pPr algn="ctr"/>
              <a:r>
                <a:rPr lang="en-US" altLang="zh-CN" sz="1400" dirty="0" err="1">
                  <a:solidFill>
                    <a:schemeClr val="bg1"/>
                  </a:solidFill>
                </a:rPr>
                <a:t>OfficePLUS</a:t>
              </a:r>
              <a:endParaRPr lang="zh-CN" altLang="en-US" sz="1400" dirty="0">
                <a:solidFill>
                  <a:schemeClr val="bg1"/>
                </a:solidFill>
              </a:endParaRPr>
            </a:p>
          </p:txBody>
        </p:sp>
      </p:grpSp>
      <p:sp>
        <p:nvSpPr>
          <p:cNvPr id="5" name="矩形: 圆角 4"/>
          <p:cNvSpPr/>
          <p:nvPr/>
        </p:nvSpPr>
        <p:spPr>
          <a:xfrm>
            <a:off x="5374105" y="4001840"/>
            <a:ext cx="1443789" cy="295460"/>
          </a:xfrm>
          <a:prstGeom prst="roundRect">
            <a:avLst>
              <a:gd name="adj" fmla="val 50000"/>
            </a:avLst>
          </a:prstGeom>
          <a:gradFill flip="none" rotWithShape="1">
            <a:gsLst>
              <a:gs pos="0">
                <a:schemeClr val="accent1">
                  <a:lumMod val="70000"/>
                  <a:lumOff val="3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7"/>
          <p:cNvSpPr>
            <a:spLocks noGrp="1"/>
          </p:cNvSpPr>
          <p:nvPr>
            <p:ph type="body" sz="quarter" idx="11" hasCustomPrompt="1"/>
          </p:nvPr>
        </p:nvSpPr>
        <p:spPr>
          <a:xfrm>
            <a:off x="5536422" y="4009598"/>
            <a:ext cx="1119153" cy="286232"/>
          </a:xfrm>
          <a:prstGeom prst="rect">
            <a:avLst/>
          </a:prstGeom>
          <a:noFill/>
        </p:spPr>
        <p:txBody>
          <a:bodyPr wrap="none" rtlCol="0">
            <a:spAutoFit/>
          </a:bodyPr>
          <a:lstStyle>
            <a:lvl1pPr marL="0" indent="0" algn="ctr">
              <a:buNone/>
              <a:defRPr lang="zh-CN" altLang="en-US" sz="1400" dirty="0">
                <a:solidFill>
                  <a:schemeClr val="bg1"/>
                </a:solidFill>
              </a:defRPr>
            </a:lvl1pPr>
          </a:lstStyle>
          <a:p>
            <a:pPr marL="0" lvl="0" algn="ctr"/>
            <a:r>
              <a:rPr lang="en-US" altLang="zh-CN" dirty="0" err="1"/>
              <a:t>OfficePLUS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42" presetClass="path" presetSubtype="0" decel="100000" fill="hold" nodeType="withEffect">
                                  <p:stCondLst>
                                    <p:cond delay="0"/>
                                  </p:stCondLst>
                                  <p:childTnLst>
                                    <p:animMotion origin="layout" path="M 0 -3.7037E-6 L 0 0.03287 " pathEditMode="relative" rAng="0" ptsTypes="AA">
                                      <p:cBhvr>
                                        <p:cTn id="9" dur="750" spd="-100000" fill="hold"/>
                                        <p:tgtEl>
                                          <p:spTgt spid="1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a:ea typeface="微软雅黑" panose="020B0503020204020204" charset="-122"/>
                <a:cs typeface="Segoe UI Light" panose="020B0502040204020203"/>
              </a:rPr>
              <a:t>Arial</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4" name="图片 3" descr="图片1"/>
          <p:cNvPicPr>
            <a:picLocks noChangeAspect="1"/>
          </p:cNvPicPr>
          <p:nvPr userDrawn="1">
            <p:custDataLst>
              <p:tags r:id="rId1"/>
            </p:custDataLst>
          </p:nvPr>
        </p:nvPicPr>
        <p:blipFill>
          <a:blip r:embed="rId8"/>
          <a:stretch>
            <a:fillRect/>
          </a:stretch>
        </p:blipFill>
        <p:spPr>
          <a:xfrm>
            <a:off x="-635" y="0"/>
            <a:ext cx="12193270" cy="6858635"/>
          </a:xfrm>
          <a:prstGeom prst="rect">
            <a:avLst/>
          </a:prstGeom>
        </p:spPr>
      </p:pic>
      <p:sp>
        <p:nvSpPr>
          <p:cNvPr id="2" name="标题 1"/>
          <p:cNvSpPr>
            <a:spLocks noGrp="1"/>
          </p:cNvSpPr>
          <p:nvPr>
            <p:ph type="ctrTitle" hasCustomPrompt="1"/>
            <p:custDataLst>
              <p:tags r:id="rId2"/>
            </p:custDataLst>
          </p:nvPr>
        </p:nvSpPr>
        <p:spPr>
          <a:xfrm>
            <a:off x="2618740" y="2108835"/>
            <a:ext cx="6954520" cy="1093470"/>
          </a:xfrm>
        </p:spPr>
        <p:txBody>
          <a:bodyPr lIns="90000" tIns="46800" rIns="90000" bIns="46800" anchor="b" anchorCtr="0">
            <a:normAutofit/>
          </a:bodyPr>
          <a:lstStyle>
            <a:lvl1pPr algn="ctr">
              <a:defRPr sz="6000" spc="600" baseline="0">
                <a:solidFill>
                  <a:schemeClr val="tx1">
                    <a:lumMod val="75000"/>
                    <a:lumOff val="25000"/>
                  </a:schemeClr>
                </a:solidFill>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2020/10/5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3" name="文本占位符 2"/>
          <p:cNvSpPr>
            <a:spLocks noGrp="1"/>
          </p:cNvSpPr>
          <p:nvPr>
            <p:ph type="body" idx="1"/>
            <p:custDataLst>
              <p:tags r:id="rId6"/>
            </p:custDataLst>
          </p:nvPr>
        </p:nvSpPr>
        <p:spPr>
          <a:xfrm>
            <a:off x="3282950" y="3273425"/>
            <a:ext cx="5637530" cy="896620"/>
          </a:xfrm>
        </p:spPr>
        <p:txBody>
          <a:bodyPr lIns="90000" tIns="46800" rIns="90000" bIns="46800" anchor="t" anchorCtr="0">
            <a:normAutofit/>
          </a:bodyPr>
          <a:lstStyle>
            <a:lvl1pPr marL="0" indent="0" algn="ctr" eaLnBrk="1" fontAlgn="auto" latinLnBrk="0" hangingPunct="1">
              <a:buNone/>
              <a:defRPr kumimoji="0" lang="zh-CN" altLang="en-US" sz="2400" b="0" i="0" u="none" strike="noStrike" kern="1200" cap="none" spc="150" normalizeH="0" baseline="0" noProof="1">
                <a:solidFill>
                  <a:schemeClr val="tx1">
                    <a:lumMod val="75000"/>
                    <a:lumOff val="2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8">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隶书" panose="02010509060101010101" pitchFamily="49" charset="-122"/>
                <a:ea typeface="隶书" panose="020105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隶书" panose="02010509060101010101" pitchFamily="49" charset="-122"/>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隶书" panose="02010509060101010101" pitchFamily="49" charset="-122"/>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隶书" panose="02010509060101010101" pitchFamily="49" charset="-122"/>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隶书" panose="02010509060101010101" pitchFamily="49" charset="-122"/>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隶书" panose="02010509060101010101" pitchFamily="49" charset="-122"/>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497265" y="2551430"/>
            <a:ext cx="5197470" cy="624845"/>
          </a:xfrm>
        </p:spPr>
        <p:txBody>
          <a:bodyPr lIns="90000" tIns="46800" rIns="90000" bIns="46800" anchor="b" anchorCtr="0">
            <a:normAutofit/>
          </a:bodyPr>
          <a:lstStyle>
            <a:lvl1pPr algn="ctr">
              <a:defRPr sz="3600" u="none" strike="noStrike" kern="1200" cap="none" spc="300" normalizeH="0" baseline="0">
                <a:solidFill>
                  <a:schemeClr val="tx1">
                    <a:lumMod val="85000"/>
                    <a:lumOff val="15000"/>
                  </a:schemeClr>
                </a:solidFill>
                <a:uFillTx/>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2"/>
            </p:custDataLst>
          </p:nvPr>
        </p:nvSpPr>
        <p:spPr>
          <a:xfrm>
            <a:off x="3497265" y="3244850"/>
            <a:ext cx="5197470" cy="1077985"/>
          </a:xfrm>
        </p:spPr>
        <p:txBody>
          <a:bodyPr lIns="90000" tIns="46800" rIns="90000" bIns="46800" anchor="t" anchorCtr="0">
            <a:norm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2020/10/5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rotWithShape="1">
          <a:blip r:embed="rId9">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t>2020/10/5</a:t>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11">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t>2020/10/5</a:t>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图片包含 天空, 户外, 建筑物, 城市&#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FilmGrain trans="50000"/>
                    </a14:imgEffect>
                    <a14:imgEffect>
                      <a14:saturation sat="0"/>
                    </a14:imgEffect>
                  </a14:imgLayer>
                </a14:imgProps>
              </a:ext>
              <a:ext uri="{28A0092B-C50C-407E-A947-70E740481C1C}">
                <a14:useLocalDpi xmlns:a14="http://schemas.microsoft.com/office/drawing/2010/main" val="0"/>
              </a:ext>
            </a:extLst>
          </a:blip>
          <a:srcRect t="12003" b="33418"/>
          <a:stretch>
            <a:fillRect/>
          </a:stretch>
        </p:blipFill>
        <p:spPr>
          <a:xfrm>
            <a:off x="-14515" y="1553029"/>
            <a:ext cx="12221029" cy="3751942"/>
          </a:xfrm>
          <a:prstGeom prst="rect">
            <a:avLst/>
          </a:prstGeom>
        </p:spPr>
      </p:pic>
      <p:sp>
        <p:nvSpPr>
          <p:cNvPr id="4" name="矩形 3"/>
          <p:cNvSpPr/>
          <p:nvPr userDrawn="1"/>
        </p:nvSpPr>
        <p:spPr>
          <a:xfrm>
            <a:off x="-29030" y="1547026"/>
            <a:ext cx="12221029" cy="3751942"/>
          </a:xfrm>
          <a:prstGeom prst="rect">
            <a:avLst/>
          </a:prstGeom>
          <a:gradFill flip="none" rotWithShape="1">
            <a:gsLst>
              <a:gs pos="24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34963" y="1537843"/>
            <a:ext cx="5761037" cy="3315834"/>
          </a:xfrm>
          <a:prstGeom prst="rect">
            <a:avLst/>
          </a:prstGeom>
          <a:gradFill flip="none" rotWithShape="1">
            <a:gsLst>
              <a:gs pos="0">
                <a:schemeClr val="accent1">
                  <a:lumMod val="70000"/>
                  <a:lumOff val="3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bg1"/>
                  </a:gs>
                  <a:gs pos="100000">
                    <a:schemeClr val="accent1">
                      <a:lumMod val="10000"/>
                      <a:lumOff val="90000"/>
                    </a:schemeClr>
                  </a:gs>
                </a:gsLst>
                <a:path path="circle">
                  <a:fillToRect l="50000" t="50000" r="50000" b="50000"/>
                </a:path>
              </a:gradFill>
            </a:endParaRPr>
          </a:p>
        </p:txBody>
      </p:sp>
      <p:sp>
        <p:nvSpPr>
          <p:cNvPr id="6" name="文本框 5"/>
          <p:cNvSpPr txBox="1"/>
          <p:nvPr userDrawn="1"/>
        </p:nvSpPr>
        <p:spPr>
          <a:xfrm>
            <a:off x="934648" y="1900914"/>
            <a:ext cx="3903633" cy="1015663"/>
          </a:xfrm>
          <a:prstGeom prst="rect">
            <a:avLst/>
          </a:prstGeom>
          <a:noFill/>
        </p:spPr>
        <p:txBody>
          <a:bodyPr wrap="none" rtlCol="0">
            <a:spAutoFit/>
          </a:bodyPr>
          <a:lstStyle/>
          <a:p>
            <a:r>
              <a:rPr lang="en-US" altLang="zh-CN" sz="6000" dirty="0">
                <a:gradFill flip="none" rotWithShape="1">
                  <a:gsLst>
                    <a:gs pos="0">
                      <a:schemeClr val="bg1"/>
                    </a:gs>
                    <a:gs pos="100000">
                      <a:schemeClr val="accent1">
                        <a:lumMod val="20000"/>
                        <a:lumOff val="80000"/>
                      </a:schemeClr>
                    </a:gs>
                  </a:gsLst>
                  <a:lin ang="5400000" scaled="1"/>
                  <a:tileRect/>
                </a:gradFill>
              </a:rPr>
              <a:t>CONTENT</a:t>
            </a:r>
            <a:endParaRPr lang="zh-CN" altLang="en-US" sz="6000" dirty="0">
              <a:gradFill flip="none" rotWithShape="1">
                <a:gsLst>
                  <a:gs pos="0">
                    <a:schemeClr val="bg1"/>
                  </a:gs>
                  <a:gs pos="100000">
                    <a:schemeClr val="accent1">
                      <a:lumMod val="20000"/>
                      <a:lumOff val="80000"/>
                    </a:schemeClr>
                  </a:gs>
                </a:gsLst>
                <a:lin ang="5400000" scaled="1"/>
                <a:tileRect/>
              </a:gradFill>
            </a:endParaRPr>
          </a:p>
        </p:txBody>
      </p:sp>
      <p:sp>
        <p:nvSpPr>
          <p:cNvPr id="8" name="文本框 7"/>
          <p:cNvSpPr txBox="1"/>
          <p:nvPr/>
        </p:nvSpPr>
        <p:spPr>
          <a:xfrm>
            <a:off x="949889" y="3429000"/>
            <a:ext cx="755335" cy="707886"/>
          </a:xfrm>
          <a:prstGeom prst="rect">
            <a:avLst/>
          </a:prstGeom>
          <a:noFill/>
        </p:spPr>
        <p:txBody>
          <a:bodyPr wrap="none" rtlCol="0">
            <a:spAutoFit/>
          </a:bodyPr>
          <a:lstStyle/>
          <a:p>
            <a:r>
              <a:rPr lang="en-US" altLang="zh-CN" sz="4000" dirty="0">
                <a:solidFill>
                  <a:schemeClr val="bg1">
                    <a:alpha val="20000"/>
                  </a:schemeClr>
                </a:solidFill>
              </a:rPr>
              <a:t>01</a:t>
            </a:r>
            <a:endParaRPr lang="zh-CN" altLang="en-US" sz="4000" dirty="0">
              <a:solidFill>
                <a:schemeClr val="bg1">
                  <a:alpha val="20000"/>
                </a:schemeClr>
              </a:solidFill>
            </a:endParaRPr>
          </a:p>
        </p:txBody>
      </p:sp>
      <p:sp>
        <p:nvSpPr>
          <p:cNvPr id="11" name="文本框 10"/>
          <p:cNvSpPr txBox="1"/>
          <p:nvPr/>
        </p:nvSpPr>
        <p:spPr>
          <a:xfrm>
            <a:off x="2156331" y="3429000"/>
            <a:ext cx="755335" cy="707886"/>
          </a:xfrm>
          <a:prstGeom prst="rect">
            <a:avLst/>
          </a:prstGeom>
          <a:noFill/>
        </p:spPr>
        <p:txBody>
          <a:bodyPr wrap="none" rtlCol="0">
            <a:spAutoFit/>
          </a:bodyPr>
          <a:lstStyle/>
          <a:p>
            <a:r>
              <a:rPr lang="en-US" altLang="zh-CN" sz="4000" dirty="0">
                <a:solidFill>
                  <a:schemeClr val="bg1">
                    <a:alpha val="20000"/>
                  </a:schemeClr>
                </a:solidFill>
              </a:rPr>
              <a:t>02</a:t>
            </a:r>
            <a:endParaRPr lang="zh-CN" altLang="en-US" sz="4000" dirty="0">
              <a:solidFill>
                <a:schemeClr val="bg1">
                  <a:alpha val="20000"/>
                </a:schemeClr>
              </a:solidFill>
            </a:endParaRPr>
          </a:p>
        </p:txBody>
      </p:sp>
      <p:sp>
        <p:nvSpPr>
          <p:cNvPr id="14" name="文本框 13"/>
          <p:cNvSpPr txBox="1"/>
          <p:nvPr/>
        </p:nvSpPr>
        <p:spPr>
          <a:xfrm>
            <a:off x="3362773" y="3429000"/>
            <a:ext cx="755335" cy="707886"/>
          </a:xfrm>
          <a:prstGeom prst="rect">
            <a:avLst/>
          </a:prstGeom>
          <a:noFill/>
        </p:spPr>
        <p:txBody>
          <a:bodyPr wrap="none" rtlCol="0">
            <a:spAutoFit/>
          </a:bodyPr>
          <a:lstStyle/>
          <a:p>
            <a:r>
              <a:rPr lang="en-US" altLang="zh-CN" sz="4000" dirty="0">
                <a:solidFill>
                  <a:schemeClr val="bg1">
                    <a:alpha val="20000"/>
                  </a:schemeClr>
                </a:solidFill>
              </a:rPr>
              <a:t>03</a:t>
            </a:r>
            <a:endParaRPr lang="zh-CN" altLang="en-US" sz="4000" dirty="0">
              <a:solidFill>
                <a:schemeClr val="bg1">
                  <a:alpha val="20000"/>
                </a:schemeClr>
              </a:solidFill>
            </a:endParaRPr>
          </a:p>
        </p:txBody>
      </p:sp>
      <p:sp>
        <p:nvSpPr>
          <p:cNvPr id="16" name="文本占位符 7"/>
          <p:cNvSpPr>
            <a:spLocks noGrp="1"/>
          </p:cNvSpPr>
          <p:nvPr userDrawn="1">
            <p:ph type="body" sz="quarter" idx="11" hasCustomPrompt="1"/>
          </p:nvPr>
        </p:nvSpPr>
        <p:spPr>
          <a:xfrm>
            <a:off x="952245" y="382895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pPr marL="0" lvl="0"/>
            <a:r>
              <a:rPr lang="zh-CN" altLang="en-US" dirty="0"/>
              <a:t>你的标题</a:t>
            </a:r>
          </a:p>
        </p:txBody>
      </p:sp>
      <p:sp>
        <p:nvSpPr>
          <p:cNvPr id="17" name="文本占位符 7"/>
          <p:cNvSpPr>
            <a:spLocks noGrp="1"/>
          </p:cNvSpPr>
          <p:nvPr>
            <p:ph type="body" sz="quarter" idx="12" hasCustomPrompt="1"/>
          </p:nvPr>
        </p:nvSpPr>
        <p:spPr>
          <a:xfrm>
            <a:off x="2163837" y="383213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8" name="文本占位符 7"/>
          <p:cNvSpPr>
            <a:spLocks noGrp="1"/>
          </p:cNvSpPr>
          <p:nvPr>
            <p:ph type="body" sz="quarter" idx="13" hasCustomPrompt="1"/>
          </p:nvPr>
        </p:nvSpPr>
        <p:spPr>
          <a:xfrm>
            <a:off x="3362773" y="383213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2020/10/5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rotWithShape="1">
          <a:blip r:embed="rId9">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2020/10/5</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87973"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竖排标题 1"/>
          <p:cNvSpPr>
            <a:spLocks noGrp="1"/>
          </p:cNvSpPr>
          <p:nvPr>
            <p:ph type="title" orient="vert"/>
            <p:custDataLst>
              <p:tags r:id="rId2"/>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87973"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972342" y="1929766"/>
            <a:ext cx="4247316" cy="1049048"/>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lumMod val="85000"/>
                    <a:lumOff val="15000"/>
                  </a:schemeClr>
                </a:solidFill>
                <a:uFillTx/>
                <a:latin typeface="Arial" panose="020B0604020202020204" pitchFamily="34" charset="0"/>
                <a:ea typeface="汉仪尚巍手书W"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7">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2" name="标题 1"/>
          <p:cNvSpPr>
            <a:spLocks noGrp="1"/>
          </p:cNvSpPr>
          <p:nvPr>
            <p:ph type="title"/>
            <p:custDataLst>
              <p:tags r:id="rId2"/>
            </p:custDataLst>
          </p:nvPr>
        </p:nvSpPr>
        <p:spPr/>
        <p:txBody>
          <a:bodyPr lIns="90000" tIns="46800" rIns="90000" bIns="46800">
            <a:normAutofit/>
          </a:bodyPr>
          <a:lstStyle>
            <a:lvl1pPr>
              <a:defRPr baseline="0">
                <a:solidFill>
                  <a:schemeClr val="tx1">
                    <a:lumMod val="85000"/>
                    <a:lumOff val="15000"/>
                  </a:schemeClr>
                </a:solidFill>
                <a:latin typeface="隶书" panose="02010509060101010101" pitchFamily="49" charset="-122"/>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隶书" panose="02010509060101010101" pitchFamily="49" charset="-122"/>
                <a:ea typeface="隶书" panose="02010509060101010101" pitchFamily="49" charset="-122"/>
              </a:defRPr>
            </a:lvl1p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隶书" panose="02010509060101010101" pitchFamily="49" charset="-122"/>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隶书" panose="02010509060101010101" pitchFamily="49" charset="-122"/>
                <a:ea typeface="隶书" panose="02010509060101010101" pitchFamily="49"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相框">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87973"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3970" y="-4445"/>
            <a:ext cx="508698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2" name="图片 11"/>
          <p:cNvPicPr>
            <a:picLocks noChangeAspect="1"/>
          </p:cNvPicPr>
          <p:nvPr userDrawn="1">
            <p:custDataLst>
              <p:tags r:id="rId8"/>
            </p:custDataLst>
          </p:nvPr>
        </p:nvPicPr>
        <p:blipFill rotWithShape="1">
          <a:blip r:embed="rId10">
            <a:extLst>
              <a:ext uri="{28A0092B-C50C-407E-A947-70E740481C1C}">
                <a14:useLocalDpi xmlns:a14="http://schemas.microsoft.com/office/drawing/2010/main" val="0"/>
              </a:ext>
            </a:extLst>
          </a:blip>
          <a:srcRect/>
          <a:stretch>
            <a:fillRect/>
          </a:stretch>
        </p:blipFill>
        <p:spPr>
          <a:xfrm rot="5400000">
            <a:off x="8602377" y="3268378"/>
            <a:ext cx="6862445" cy="316800"/>
          </a:xfrm>
          <a:custGeom>
            <a:avLst/>
            <a:gdLst>
              <a:gd name="connsiteX0" fmla="*/ 0 w 6862445"/>
              <a:gd name="connsiteY0" fmla="*/ 316800 h 316800"/>
              <a:gd name="connsiteX1" fmla="*/ 0 w 6862445"/>
              <a:gd name="connsiteY1" fmla="*/ 0 h 316800"/>
              <a:gd name="connsiteX2" fmla="*/ 6862445 w 6862445"/>
              <a:gd name="connsiteY2" fmla="*/ 0 h 316800"/>
              <a:gd name="connsiteX3" fmla="*/ 6862445 w 6862445"/>
              <a:gd name="connsiteY3" fmla="*/ 316800 h 316800"/>
            </a:gdLst>
            <a:ahLst/>
            <a:cxnLst>
              <a:cxn ang="0">
                <a:pos x="connsiteX0" y="connsiteY0"/>
              </a:cxn>
              <a:cxn ang="0">
                <a:pos x="connsiteX1" y="connsiteY1"/>
              </a:cxn>
              <a:cxn ang="0">
                <a:pos x="connsiteX2" y="connsiteY2"/>
              </a:cxn>
              <a:cxn ang="0">
                <a:pos x="connsiteX3" y="connsiteY3"/>
              </a:cxn>
            </a:cxnLst>
            <a:rect l="l" t="t" r="r" b="b"/>
            <a:pathLst>
              <a:path w="6862445" h="316800">
                <a:moveTo>
                  <a:pt x="0" y="316800"/>
                </a:moveTo>
                <a:lnTo>
                  <a:pt x="0" y="0"/>
                </a:lnTo>
                <a:lnTo>
                  <a:pt x="6862445" y="0"/>
                </a:lnTo>
                <a:lnTo>
                  <a:pt x="6862445" y="316800"/>
                </a:lnTo>
                <a:close/>
              </a:path>
            </a:pathLst>
          </a:cu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10">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descr="图片包含 天空, 户外, 建筑物, 城市&#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FilmGrain trans="50000"/>
                    </a14:imgEffect>
                    <a14:imgEffect>
                      <a14:saturation sat="0"/>
                    </a14:imgEffect>
                  </a14:imgLayer>
                </a14:imgProps>
              </a:ext>
              <a:ext uri="{28A0092B-C50C-407E-A947-70E740481C1C}">
                <a14:useLocalDpi xmlns:a14="http://schemas.microsoft.com/office/drawing/2010/main" val="0"/>
              </a:ext>
            </a:extLst>
          </a:blip>
          <a:srcRect t="12003" b="33418"/>
          <a:stretch>
            <a:fillRect/>
          </a:stretch>
        </p:blipFill>
        <p:spPr>
          <a:xfrm>
            <a:off x="-14515" y="1553029"/>
            <a:ext cx="12221029" cy="3751942"/>
          </a:xfrm>
          <a:prstGeom prst="rect">
            <a:avLst/>
          </a:prstGeom>
        </p:spPr>
      </p:pic>
      <p:sp>
        <p:nvSpPr>
          <p:cNvPr id="4" name="矩形 3"/>
          <p:cNvSpPr/>
          <p:nvPr userDrawn="1"/>
        </p:nvSpPr>
        <p:spPr>
          <a:xfrm>
            <a:off x="-29030" y="1547026"/>
            <a:ext cx="12221029" cy="3751942"/>
          </a:xfrm>
          <a:prstGeom prst="rect">
            <a:avLst/>
          </a:prstGeom>
          <a:gradFill flip="none" rotWithShape="1">
            <a:gsLst>
              <a:gs pos="24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34963" y="1537843"/>
            <a:ext cx="5761037" cy="3315834"/>
          </a:xfrm>
          <a:prstGeom prst="rect">
            <a:avLst/>
          </a:prstGeom>
          <a:gradFill flip="none" rotWithShape="1">
            <a:gsLst>
              <a:gs pos="0">
                <a:schemeClr val="accent1">
                  <a:lumMod val="70000"/>
                  <a:lumOff val="3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bg1"/>
                  </a:gs>
                  <a:gs pos="100000">
                    <a:schemeClr val="accent1">
                      <a:lumMod val="10000"/>
                      <a:lumOff val="90000"/>
                    </a:schemeClr>
                  </a:gs>
                </a:gsLst>
                <a:path path="circle">
                  <a:fillToRect l="50000" t="50000" r="50000" b="50000"/>
                </a:path>
              </a:gradFill>
            </a:endParaRPr>
          </a:p>
        </p:txBody>
      </p:sp>
      <p:sp>
        <p:nvSpPr>
          <p:cNvPr id="6" name="文本框 5"/>
          <p:cNvSpPr txBox="1"/>
          <p:nvPr userDrawn="1"/>
        </p:nvSpPr>
        <p:spPr>
          <a:xfrm>
            <a:off x="934648" y="1900914"/>
            <a:ext cx="3903633" cy="1015663"/>
          </a:xfrm>
          <a:prstGeom prst="rect">
            <a:avLst/>
          </a:prstGeom>
          <a:noFill/>
        </p:spPr>
        <p:txBody>
          <a:bodyPr wrap="none" rtlCol="0">
            <a:spAutoFit/>
          </a:bodyPr>
          <a:lstStyle/>
          <a:p>
            <a:r>
              <a:rPr lang="en-US" altLang="zh-CN" sz="6000" dirty="0">
                <a:gradFill flip="none" rotWithShape="1">
                  <a:gsLst>
                    <a:gs pos="0">
                      <a:schemeClr val="bg1"/>
                    </a:gs>
                    <a:gs pos="100000">
                      <a:schemeClr val="accent1">
                        <a:lumMod val="20000"/>
                        <a:lumOff val="80000"/>
                      </a:schemeClr>
                    </a:gs>
                  </a:gsLst>
                  <a:lin ang="5400000" scaled="1"/>
                  <a:tileRect/>
                </a:gradFill>
              </a:rPr>
              <a:t>CONTENT</a:t>
            </a:r>
            <a:endParaRPr lang="zh-CN" altLang="en-US" sz="6000" dirty="0">
              <a:gradFill flip="none" rotWithShape="1">
                <a:gsLst>
                  <a:gs pos="0">
                    <a:schemeClr val="bg1"/>
                  </a:gs>
                  <a:gs pos="100000">
                    <a:schemeClr val="accent1">
                      <a:lumMod val="20000"/>
                      <a:lumOff val="80000"/>
                    </a:schemeClr>
                  </a:gs>
                </a:gsLst>
                <a:lin ang="5400000" scaled="1"/>
                <a:tileRect/>
              </a:gradFill>
            </a:endParaRPr>
          </a:p>
        </p:txBody>
      </p:sp>
      <p:sp>
        <p:nvSpPr>
          <p:cNvPr id="8" name="文本框 7"/>
          <p:cNvSpPr txBox="1"/>
          <p:nvPr/>
        </p:nvSpPr>
        <p:spPr>
          <a:xfrm>
            <a:off x="949889" y="3429000"/>
            <a:ext cx="755335" cy="707886"/>
          </a:xfrm>
          <a:prstGeom prst="rect">
            <a:avLst/>
          </a:prstGeom>
          <a:noFill/>
        </p:spPr>
        <p:txBody>
          <a:bodyPr wrap="none" rtlCol="0">
            <a:spAutoFit/>
          </a:bodyPr>
          <a:lstStyle/>
          <a:p>
            <a:r>
              <a:rPr lang="en-US" altLang="zh-CN" sz="4000" dirty="0">
                <a:solidFill>
                  <a:schemeClr val="bg1">
                    <a:alpha val="20000"/>
                  </a:schemeClr>
                </a:solidFill>
              </a:rPr>
              <a:t>01</a:t>
            </a:r>
            <a:endParaRPr lang="zh-CN" altLang="en-US" sz="4000" dirty="0">
              <a:solidFill>
                <a:schemeClr val="bg1">
                  <a:alpha val="20000"/>
                </a:schemeClr>
              </a:solidFill>
            </a:endParaRPr>
          </a:p>
        </p:txBody>
      </p:sp>
      <p:sp>
        <p:nvSpPr>
          <p:cNvPr id="11" name="文本框 10"/>
          <p:cNvSpPr txBox="1"/>
          <p:nvPr/>
        </p:nvSpPr>
        <p:spPr>
          <a:xfrm>
            <a:off x="2156331" y="3429000"/>
            <a:ext cx="755335" cy="707886"/>
          </a:xfrm>
          <a:prstGeom prst="rect">
            <a:avLst/>
          </a:prstGeom>
          <a:noFill/>
        </p:spPr>
        <p:txBody>
          <a:bodyPr wrap="none" rtlCol="0">
            <a:spAutoFit/>
          </a:bodyPr>
          <a:lstStyle/>
          <a:p>
            <a:r>
              <a:rPr lang="en-US" altLang="zh-CN" sz="4000" dirty="0">
                <a:solidFill>
                  <a:schemeClr val="bg1">
                    <a:alpha val="20000"/>
                  </a:schemeClr>
                </a:solidFill>
              </a:rPr>
              <a:t>02</a:t>
            </a:r>
            <a:endParaRPr lang="zh-CN" altLang="en-US" sz="4000" dirty="0">
              <a:solidFill>
                <a:schemeClr val="bg1">
                  <a:alpha val="20000"/>
                </a:schemeClr>
              </a:solidFill>
            </a:endParaRPr>
          </a:p>
        </p:txBody>
      </p:sp>
      <p:sp>
        <p:nvSpPr>
          <p:cNvPr id="14" name="文本框 13"/>
          <p:cNvSpPr txBox="1"/>
          <p:nvPr/>
        </p:nvSpPr>
        <p:spPr>
          <a:xfrm>
            <a:off x="3362773" y="3429000"/>
            <a:ext cx="755335" cy="707886"/>
          </a:xfrm>
          <a:prstGeom prst="rect">
            <a:avLst/>
          </a:prstGeom>
          <a:noFill/>
        </p:spPr>
        <p:txBody>
          <a:bodyPr wrap="none" rtlCol="0">
            <a:spAutoFit/>
          </a:bodyPr>
          <a:lstStyle/>
          <a:p>
            <a:r>
              <a:rPr lang="en-US" altLang="zh-CN" sz="4000" dirty="0">
                <a:solidFill>
                  <a:schemeClr val="bg1">
                    <a:alpha val="20000"/>
                  </a:schemeClr>
                </a:solidFill>
              </a:rPr>
              <a:t>03</a:t>
            </a:r>
            <a:endParaRPr lang="zh-CN" altLang="en-US" sz="4000" dirty="0">
              <a:solidFill>
                <a:schemeClr val="bg1">
                  <a:alpha val="20000"/>
                </a:schemeClr>
              </a:solidFill>
            </a:endParaRPr>
          </a:p>
        </p:txBody>
      </p:sp>
      <p:sp>
        <p:nvSpPr>
          <p:cNvPr id="16" name="文本占位符 7"/>
          <p:cNvSpPr>
            <a:spLocks noGrp="1"/>
          </p:cNvSpPr>
          <p:nvPr userDrawn="1">
            <p:ph type="body" sz="quarter" idx="11" hasCustomPrompt="1"/>
          </p:nvPr>
        </p:nvSpPr>
        <p:spPr>
          <a:xfrm>
            <a:off x="952245" y="382895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pPr marL="0" lvl="0"/>
            <a:r>
              <a:rPr lang="zh-CN" altLang="en-US" dirty="0"/>
              <a:t>你的标题</a:t>
            </a:r>
          </a:p>
        </p:txBody>
      </p:sp>
      <p:sp>
        <p:nvSpPr>
          <p:cNvPr id="17" name="文本占位符 7"/>
          <p:cNvSpPr>
            <a:spLocks noGrp="1"/>
          </p:cNvSpPr>
          <p:nvPr>
            <p:ph type="body" sz="quarter" idx="12" hasCustomPrompt="1"/>
          </p:nvPr>
        </p:nvSpPr>
        <p:spPr>
          <a:xfrm>
            <a:off x="2163837" y="383213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8" name="文本占位符 7"/>
          <p:cNvSpPr>
            <a:spLocks noGrp="1"/>
          </p:cNvSpPr>
          <p:nvPr>
            <p:ph type="body" sz="quarter" idx="13" hasCustomPrompt="1"/>
          </p:nvPr>
        </p:nvSpPr>
        <p:spPr>
          <a:xfrm>
            <a:off x="3362773" y="383213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2" name="文本框 11"/>
          <p:cNvSpPr txBox="1"/>
          <p:nvPr userDrawn="1"/>
        </p:nvSpPr>
        <p:spPr>
          <a:xfrm>
            <a:off x="4559827" y="3429000"/>
            <a:ext cx="755335" cy="707886"/>
          </a:xfrm>
          <a:prstGeom prst="rect">
            <a:avLst/>
          </a:prstGeom>
          <a:noFill/>
        </p:spPr>
        <p:txBody>
          <a:bodyPr wrap="none" rtlCol="0">
            <a:spAutoFit/>
          </a:bodyPr>
          <a:lstStyle/>
          <a:p>
            <a:r>
              <a:rPr lang="en-US" altLang="zh-CN" sz="4000" dirty="0">
                <a:solidFill>
                  <a:schemeClr val="bg1">
                    <a:alpha val="20000"/>
                  </a:schemeClr>
                </a:solidFill>
              </a:rPr>
              <a:t>04</a:t>
            </a:r>
            <a:endParaRPr lang="zh-CN" altLang="en-US" sz="4000" dirty="0">
              <a:solidFill>
                <a:schemeClr val="bg1">
                  <a:alpha val="20000"/>
                </a:schemeClr>
              </a:solidFill>
            </a:endParaRPr>
          </a:p>
        </p:txBody>
      </p:sp>
      <p:sp>
        <p:nvSpPr>
          <p:cNvPr id="13" name="文本占位符 7"/>
          <p:cNvSpPr>
            <a:spLocks noGrp="1"/>
          </p:cNvSpPr>
          <p:nvPr>
            <p:ph type="body" sz="quarter" idx="14" hasCustomPrompt="1"/>
          </p:nvPr>
        </p:nvSpPr>
        <p:spPr>
          <a:xfrm>
            <a:off x="4559827" y="3832137"/>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rotWithShape="1">
          <a:blip r:embed="rId10">
            <a:extLst>
              <a:ext uri="{28A0092B-C50C-407E-A947-70E740481C1C}">
                <a14:useLocalDpi xmlns:a14="http://schemas.microsoft.com/office/drawing/2010/main" val="0"/>
              </a:ext>
            </a:extLst>
          </a:blip>
          <a:srcRect/>
          <a:stretch>
            <a:fillRect/>
          </a:stretch>
        </p:blipFill>
        <p:spPr>
          <a:xfrm rot="10800000">
            <a:off x="0" y="0"/>
            <a:ext cx="12192000" cy="316800"/>
          </a:xfrm>
          <a:prstGeom prst="rect">
            <a:avLst/>
          </a:prstGeom>
        </p:spPr>
      </p:pic>
      <p:sp>
        <p:nvSpPr>
          <p:cNvPr id="8" name="矩形 7"/>
          <p:cNvSpPr/>
          <p:nvPr userDrawn="1">
            <p:custDataLst>
              <p:tags r:id="rId2"/>
            </p:custDataLst>
          </p:nvPr>
        </p:nvSpPr>
        <p:spPr>
          <a:xfrm>
            <a:off x="3810" y="502094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80030" y="5180400"/>
            <a:ext cx="11001600" cy="1011600"/>
          </a:xfrm>
        </p:spPr>
        <p:txBody>
          <a:bodyPr>
            <a:normAutofit/>
          </a:bodyPr>
          <a:lstStyle>
            <a:lvl1pPr marL="0" indent="0">
              <a:buNone/>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12">
            <a:extLst>
              <a:ext uri="{28A0092B-C50C-407E-A947-70E740481C1C}">
                <a14:useLocalDpi xmlns:a14="http://schemas.microsoft.com/office/drawing/2010/main" val="0"/>
              </a:ext>
            </a:extLst>
          </a:blip>
          <a:srcRect/>
          <a:stretch>
            <a:fillRect/>
          </a:stretch>
        </p:blipFill>
        <p:spPr>
          <a:xfrm>
            <a:off x="0" y="6541200"/>
            <a:ext cx="12192000" cy="316800"/>
          </a:xfrm>
          <a:prstGeom prst="rect">
            <a:avLst/>
          </a:prstGeom>
        </p:spPr>
      </p:pic>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custDataLst>
              <p:tags r:id="rId1"/>
            </p:custDataLst>
          </p:nvPr>
        </p:nvPicPr>
        <p:blipFill rotWithShape="1">
          <a:blip r:embed="rId10">
            <a:extLst>
              <a:ext uri="{28A0092B-C50C-407E-A947-70E740481C1C}">
                <a14:useLocalDpi xmlns:a14="http://schemas.microsoft.com/office/drawing/2010/main" val="0"/>
              </a:ext>
            </a:extLst>
          </a:blip>
          <a:srcRect/>
          <a:stretch>
            <a:fillRect/>
          </a:stretch>
        </p:blipFill>
        <p:spPr>
          <a:xfrm>
            <a:off x="0" y="6541135"/>
            <a:ext cx="12192000" cy="316865"/>
          </a:xfrm>
          <a:prstGeom prst="rect">
            <a:avLst/>
          </a:prstGeom>
        </p:spPr>
      </p:pic>
      <p:pic>
        <p:nvPicPr>
          <p:cNvPr id="12" name="图片 11"/>
          <p:cNvPicPr>
            <a:picLocks noChangeAspect="1"/>
          </p:cNvPicPr>
          <p:nvPr userDrawn="1">
            <p:custDataLst>
              <p:tags r:id="rId2"/>
            </p:custDataLst>
          </p:nvPr>
        </p:nvPicPr>
        <p:blipFill rotWithShape="1">
          <a:blip r:embed="rId11">
            <a:extLst>
              <a:ext uri="{28A0092B-C50C-407E-A947-70E740481C1C}">
                <a14:useLocalDpi xmlns:a14="http://schemas.microsoft.com/office/drawing/2010/main" val="0"/>
              </a:ext>
            </a:extLst>
          </a:blip>
          <a:srcRect/>
          <a:stretch>
            <a:fillRect/>
          </a:stretch>
        </p:blipFill>
        <p:spPr>
          <a:xfrm rot="10800000">
            <a:off x="0" y="0"/>
            <a:ext cx="12192000" cy="316865"/>
          </a:xfrm>
          <a:prstGeom prst="rect">
            <a:avLst/>
          </a:prstGeom>
        </p:spPr>
      </p:pic>
      <p:sp>
        <p:nvSpPr>
          <p:cNvPr id="10" name="矩形 9"/>
          <p:cNvSpPr/>
          <p:nvPr userDrawn="1">
            <p:custDataLst>
              <p:tags r:id="rId3"/>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2020/10/5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descr="图片包含 天空, 户外, 建筑物, 城市&#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FilmGrain trans="50000"/>
                    </a14:imgEffect>
                    <a14:imgEffect>
                      <a14:saturation sat="0"/>
                    </a14:imgEffect>
                  </a14:imgLayer>
                </a14:imgProps>
              </a:ext>
              <a:ext uri="{28A0092B-C50C-407E-A947-70E740481C1C}">
                <a14:useLocalDpi xmlns:a14="http://schemas.microsoft.com/office/drawing/2010/main" val="0"/>
              </a:ext>
            </a:extLst>
          </a:blip>
          <a:srcRect t="12003" b="33418"/>
          <a:stretch>
            <a:fillRect/>
          </a:stretch>
        </p:blipFill>
        <p:spPr>
          <a:xfrm>
            <a:off x="-14515" y="1553029"/>
            <a:ext cx="12221029" cy="3751942"/>
          </a:xfrm>
          <a:prstGeom prst="rect">
            <a:avLst/>
          </a:prstGeom>
        </p:spPr>
      </p:pic>
      <p:sp>
        <p:nvSpPr>
          <p:cNvPr id="4" name="矩形 3"/>
          <p:cNvSpPr/>
          <p:nvPr userDrawn="1"/>
        </p:nvSpPr>
        <p:spPr>
          <a:xfrm>
            <a:off x="-29030" y="1547026"/>
            <a:ext cx="12221029" cy="3751942"/>
          </a:xfrm>
          <a:prstGeom prst="rect">
            <a:avLst/>
          </a:prstGeom>
          <a:gradFill flip="none" rotWithShape="1">
            <a:gsLst>
              <a:gs pos="2400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34963" y="1537843"/>
            <a:ext cx="5761037" cy="3315834"/>
          </a:xfrm>
          <a:prstGeom prst="rect">
            <a:avLst/>
          </a:prstGeom>
          <a:gradFill flip="none" rotWithShape="1">
            <a:gsLst>
              <a:gs pos="0">
                <a:schemeClr val="accent1">
                  <a:lumMod val="70000"/>
                  <a:lumOff val="3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bg1"/>
                  </a:gs>
                  <a:gs pos="100000">
                    <a:schemeClr val="accent1">
                      <a:lumMod val="10000"/>
                      <a:lumOff val="90000"/>
                    </a:schemeClr>
                  </a:gs>
                </a:gsLst>
                <a:path path="circle">
                  <a:fillToRect l="50000" t="50000" r="50000" b="50000"/>
                </a:path>
              </a:gradFill>
            </a:endParaRPr>
          </a:p>
        </p:txBody>
      </p:sp>
      <p:sp>
        <p:nvSpPr>
          <p:cNvPr id="6" name="文本框 5"/>
          <p:cNvSpPr txBox="1"/>
          <p:nvPr userDrawn="1"/>
        </p:nvSpPr>
        <p:spPr>
          <a:xfrm>
            <a:off x="934648" y="1900914"/>
            <a:ext cx="3903633" cy="1015663"/>
          </a:xfrm>
          <a:prstGeom prst="rect">
            <a:avLst/>
          </a:prstGeom>
          <a:noFill/>
        </p:spPr>
        <p:txBody>
          <a:bodyPr wrap="none" rtlCol="0">
            <a:spAutoFit/>
          </a:bodyPr>
          <a:lstStyle/>
          <a:p>
            <a:r>
              <a:rPr lang="en-US" altLang="zh-CN" sz="6000" dirty="0">
                <a:gradFill flip="none" rotWithShape="1">
                  <a:gsLst>
                    <a:gs pos="0">
                      <a:schemeClr val="bg1"/>
                    </a:gs>
                    <a:gs pos="100000">
                      <a:schemeClr val="accent1">
                        <a:lumMod val="20000"/>
                        <a:lumOff val="80000"/>
                      </a:schemeClr>
                    </a:gs>
                  </a:gsLst>
                  <a:lin ang="5400000" scaled="1"/>
                  <a:tileRect/>
                </a:gradFill>
              </a:rPr>
              <a:t>CONTENT</a:t>
            </a:r>
            <a:endParaRPr lang="zh-CN" altLang="en-US" sz="6000" dirty="0">
              <a:gradFill flip="none" rotWithShape="1">
                <a:gsLst>
                  <a:gs pos="0">
                    <a:schemeClr val="bg1"/>
                  </a:gs>
                  <a:gs pos="100000">
                    <a:schemeClr val="accent1">
                      <a:lumMod val="20000"/>
                      <a:lumOff val="80000"/>
                    </a:schemeClr>
                  </a:gs>
                </a:gsLst>
                <a:lin ang="5400000" scaled="1"/>
                <a:tileRect/>
              </a:gradFill>
            </a:endParaRPr>
          </a:p>
        </p:txBody>
      </p:sp>
      <p:sp>
        <p:nvSpPr>
          <p:cNvPr id="8" name="文本框 7"/>
          <p:cNvSpPr txBox="1"/>
          <p:nvPr/>
        </p:nvSpPr>
        <p:spPr>
          <a:xfrm>
            <a:off x="949889" y="3118248"/>
            <a:ext cx="755335" cy="707886"/>
          </a:xfrm>
          <a:prstGeom prst="rect">
            <a:avLst/>
          </a:prstGeom>
          <a:noFill/>
        </p:spPr>
        <p:txBody>
          <a:bodyPr wrap="none" rtlCol="0">
            <a:spAutoFit/>
          </a:bodyPr>
          <a:lstStyle/>
          <a:p>
            <a:r>
              <a:rPr lang="en-US" altLang="zh-CN" sz="4000" dirty="0">
                <a:solidFill>
                  <a:schemeClr val="bg1">
                    <a:alpha val="20000"/>
                  </a:schemeClr>
                </a:solidFill>
              </a:rPr>
              <a:t>01</a:t>
            </a:r>
            <a:endParaRPr lang="zh-CN" altLang="en-US" sz="4000" dirty="0">
              <a:solidFill>
                <a:schemeClr val="bg1">
                  <a:alpha val="20000"/>
                </a:schemeClr>
              </a:solidFill>
            </a:endParaRPr>
          </a:p>
        </p:txBody>
      </p:sp>
      <p:sp>
        <p:nvSpPr>
          <p:cNvPr id="11" name="文本框 10"/>
          <p:cNvSpPr txBox="1"/>
          <p:nvPr/>
        </p:nvSpPr>
        <p:spPr>
          <a:xfrm>
            <a:off x="2156331" y="3118248"/>
            <a:ext cx="755335" cy="707886"/>
          </a:xfrm>
          <a:prstGeom prst="rect">
            <a:avLst/>
          </a:prstGeom>
          <a:noFill/>
        </p:spPr>
        <p:txBody>
          <a:bodyPr wrap="none" rtlCol="0">
            <a:spAutoFit/>
          </a:bodyPr>
          <a:lstStyle/>
          <a:p>
            <a:r>
              <a:rPr lang="en-US" altLang="zh-CN" sz="4000" dirty="0">
                <a:solidFill>
                  <a:schemeClr val="bg1">
                    <a:alpha val="20000"/>
                  </a:schemeClr>
                </a:solidFill>
              </a:rPr>
              <a:t>02</a:t>
            </a:r>
            <a:endParaRPr lang="zh-CN" altLang="en-US" sz="4000" dirty="0">
              <a:solidFill>
                <a:schemeClr val="bg1">
                  <a:alpha val="20000"/>
                </a:schemeClr>
              </a:solidFill>
            </a:endParaRPr>
          </a:p>
        </p:txBody>
      </p:sp>
      <p:sp>
        <p:nvSpPr>
          <p:cNvPr id="14" name="文本框 13"/>
          <p:cNvSpPr txBox="1"/>
          <p:nvPr/>
        </p:nvSpPr>
        <p:spPr>
          <a:xfrm>
            <a:off x="3362773" y="3118248"/>
            <a:ext cx="755335" cy="707886"/>
          </a:xfrm>
          <a:prstGeom prst="rect">
            <a:avLst/>
          </a:prstGeom>
          <a:noFill/>
        </p:spPr>
        <p:txBody>
          <a:bodyPr wrap="none" rtlCol="0">
            <a:spAutoFit/>
          </a:bodyPr>
          <a:lstStyle/>
          <a:p>
            <a:r>
              <a:rPr lang="en-US" altLang="zh-CN" sz="4000" dirty="0">
                <a:solidFill>
                  <a:schemeClr val="bg1">
                    <a:alpha val="20000"/>
                  </a:schemeClr>
                </a:solidFill>
              </a:rPr>
              <a:t>03</a:t>
            </a:r>
            <a:endParaRPr lang="zh-CN" altLang="en-US" sz="4000" dirty="0">
              <a:solidFill>
                <a:schemeClr val="bg1">
                  <a:alpha val="20000"/>
                </a:schemeClr>
              </a:solidFill>
            </a:endParaRPr>
          </a:p>
        </p:txBody>
      </p:sp>
      <p:sp>
        <p:nvSpPr>
          <p:cNvPr id="16" name="文本占位符 7"/>
          <p:cNvSpPr>
            <a:spLocks noGrp="1"/>
          </p:cNvSpPr>
          <p:nvPr userDrawn="1">
            <p:ph type="body" sz="quarter" idx="11" hasCustomPrompt="1"/>
          </p:nvPr>
        </p:nvSpPr>
        <p:spPr>
          <a:xfrm>
            <a:off x="952245" y="3518205"/>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pPr marL="0" lvl="0"/>
            <a:r>
              <a:rPr lang="zh-CN" altLang="en-US" dirty="0"/>
              <a:t>你的标题</a:t>
            </a:r>
          </a:p>
        </p:txBody>
      </p:sp>
      <p:sp>
        <p:nvSpPr>
          <p:cNvPr id="17" name="文本占位符 7"/>
          <p:cNvSpPr>
            <a:spLocks noGrp="1"/>
          </p:cNvSpPr>
          <p:nvPr>
            <p:ph type="body" sz="quarter" idx="12" hasCustomPrompt="1"/>
          </p:nvPr>
        </p:nvSpPr>
        <p:spPr>
          <a:xfrm>
            <a:off x="2163837" y="3521385"/>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8" name="文本占位符 7"/>
          <p:cNvSpPr>
            <a:spLocks noGrp="1"/>
          </p:cNvSpPr>
          <p:nvPr>
            <p:ph type="body" sz="quarter" idx="13" hasCustomPrompt="1"/>
          </p:nvPr>
        </p:nvSpPr>
        <p:spPr>
          <a:xfrm>
            <a:off x="3362773" y="3521385"/>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2" name="文本框 11"/>
          <p:cNvSpPr txBox="1"/>
          <p:nvPr userDrawn="1"/>
        </p:nvSpPr>
        <p:spPr>
          <a:xfrm>
            <a:off x="929127" y="3833522"/>
            <a:ext cx="755335" cy="707886"/>
          </a:xfrm>
          <a:prstGeom prst="rect">
            <a:avLst/>
          </a:prstGeom>
          <a:noFill/>
        </p:spPr>
        <p:txBody>
          <a:bodyPr wrap="none" rtlCol="0">
            <a:spAutoFit/>
          </a:bodyPr>
          <a:lstStyle/>
          <a:p>
            <a:r>
              <a:rPr lang="en-US" altLang="zh-CN" sz="4000" dirty="0">
                <a:solidFill>
                  <a:schemeClr val="bg1">
                    <a:alpha val="20000"/>
                  </a:schemeClr>
                </a:solidFill>
              </a:rPr>
              <a:t>04</a:t>
            </a:r>
            <a:endParaRPr lang="zh-CN" altLang="en-US" sz="4000" dirty="0">
              <a:solidFill>
                <a:schemeClr val="bg1">
                  <a:alpha val="20000"/>
                </a:schemeClr>
              </a:solidFill>
            </a:endParaRPr>
          </a:p>
        </p:txBody>
      </p:sp>
      <p:sp>
        <p:nvSpPr>
          <p:cNvPr id="13" name="文本占位符 7"/>
          <p:cNvSpPr>
            <a:spLocks noGrp="1"/>
          </p:cNvSpPr>
          <p:nvPr>
            <p:ph type="body" sz="quarter" idx="14" hasCustomPrompt="1"/>
          </p:nvPr>
        </p:nvSpPr>
        <p:spPr>
          <a:xfrm>
            <a:off x="929127" y="4236659"/>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15" name="文本框 14"/>
          <p:cNvSpPr txBox="1"/>
          <p:nvPr userDrawn="1"/>
        </p:nvSpPr>
        <p:spPr>
          <a:xfrm>
            <a:off x="2140719" y="3833522"/>
            <a:ext cx="755335" cy="707886"/>
          </a:xfrm>
          <a:prstGeom prst="rect">
            <a:avLst/>
          </a:prstGeom>
          <a:noFill/>
        </p:spPr>
        <p:txBody>
          <a:bodyPr wrap="none" rtlCol="0">
            <a:spAutoFit/>
          </a:bodyPr>
          <a:lstStyle/>
          <a:p>
            <a:r>
              <a:rPr lang="en-US" altLang="zh-CN" sz="4000" dirty="0">
                <a:solidFill>
                  <a:schemeClr val="bg1">
                    <a:alpha val="20000"/>
                  </a:schemeClr>
                </a:solidFill>
              </a:rPr>
              <a:t>05</a:t>
            </a:r>
            <a:endParaRPr lang="zh-CN" altLang="en-US" sz="4000" dirty="0">
              <a:solidFill>
                <a:schemeClr val="bg1">
                  <a:alpha val="20000"/>
                </a:schemeClr>
              </a:solidFill>
            </a:endParaRPr>
          </a:p>
        </p:txBody>
      </p:sp>
      <p:sp>
        <p:nvSpPr>
          <p:cNvPr id="19" name="文本占位符 7"/>
          <p:cNvSpPr>
            <a:spLocks noGrp="1"/>
          </p:cNvSpPr>
          <p:nvPr>
            <p:ph type="body" sz="quarter" idx="15" hasCustomPrompt="1"/>
          </p:nvPr>
        </p:nvSpPr>
        <p:spPr>
          <a:xfrm>
            <a:off x="2140719" y="4236659"/>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
        <p:nvSpPr>
          <p:cNvPr id="20" name="文本框 19"/>
          <p:cNvSpPr txBox="1"/>
          <p:nvPr userDrawn="1"/>
        </p:nvSpPr>
        <p:spPr>
          <a:xfrm>
            <a:off x="3365589" y="3833522"/>
            <a:ext cx="755335" cy="707886"/>
          </a:xfrm>
          <a:prstGeom prst="rect">
            <a:avLst/>
          </a:prstGeom>
          <a:noFill/>
        </p:spPr>
        <p:txBody>
          <a:bodyPr wrap="none" rtlCol="0">
            <a:spAutoFit/>
          </a:bodyPr>
          <a:lstStyle/>
          <a:p>
            <a:r>
              <a:rPr lang="en-US" altLang="zh-CN" sz="4000" dirty="0">
                <a:solidFill>
                  <a:schemeClr val="bg1">
                    <a:alpha val="20000"/>
                  </a:schemeClr>
                </a:solidFill>
              </a:rPr>
              <a:t>06</a:t>
            </a:r>
            <a:endParaRPr lang="zh-CN" altLang="en-US" sz="4000" dirty="0">
              <a:solidFill>
                <a:schemeClr val="bg1">
                  <a:alpha val="20000"/>
                </a:schemeClr>
              </a:solidFill>
            </a:endParaRPr>
          </a:p>
        </p:txBody>
      </p:sp>
      <p:sp>
        <p:nvSpPr>
          <p:cNvPr id="21" name="文本占位符 7"/>
          <p:cNvSpPr>
            <a:spLocks noGrp="1"/>
          </p:cNvSpPr>
          <p:nvPr>
            <p:ph type="body" sz="quarter" idx="16" hasCustomPrompt="1"/>
          </p:nvPr>
        </p:nvSpPr>
        <p:spPr>
          <a:xfrm>
            <a:off x="3365589" y="4236659"/>
            <a:ext cx="1005403" cy="313932"/>
          </a:xfrm>
          <a:prstGeom prst="rect">
            <a:avLst/>
          </a:prstGeom>
        </p:spPr>
        <p:txBody>
          <a:bodyPr wrap="none">
            <a:spAutoFit/>
          </a:bodyPr>
          <a:lstStyle>
            <a:lvl1pPr marL="0" indent="0" algn="l">
              <a:buNone/>
              <a:defRPr lang="zh-CN" altLang="en-US" sz="1600" b="1" dirty="0">
                <a:gradFill flip="none" rotWithShape="1">
                  <a:gsLst>
                    <a:gs pos="0">
                      <a:schemeClr val="bg1"/>
                    </a:gs>
                    <a:gs pos="100000">
                      <a:schemeClr val="accent1">
                        <a:lumMod val="20000"/>
                        <a:lumOff val="80000"/>
                      </a:schemeClr>
                    </a:gs>
                  </a:gsLst>
                  <a:lin ang="5400000" scaled="1"/>
                  <a:tileRect/>
                </a:gradFill>
              </a:defRPr>
            </a:lvl1pPr>
          </a:lstStyle>
          <a:p>
            <a:r>
              <a:rPr lang="zh-CN" altLang="en-US" sz="1600" b="1" dirty="0">
                <a:gradFill flip="none" rotWithShape="1">
                  <a:gsLst>
                    <a:gs pos="0">
                      <a:schemeClr val="bg1"/>
                    </a:gs>
                    <a:gs pos="100000">
                      <a:schemeClr val="accent1">
                        <a:lumMod val="20000"/>
                        <a:lumOff val="80000"/>
                      </a:schemeClr>
                    </a:gs>
                  </a:gsLst>
                  <a:lin ang="5400000" scaled="1"/>
                  <a:tileRect/>
                </a:gradFill>
              </a:rPr>
              <a:t>你的标题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3" name="文本占位符 7"/>
          <p:cNvSpPr>
            <a:spLocks noGrp="1"/>
          </p:cNvSpPr>
          <p:nvPr>
            <p:ph type="body" sz="quarter" idx="13" hasCustomPrompt="1"/>
          </p:nvPr>
        </p:nvSpPr>
        <p:spPr>
          <a:xfrm>
            <a:off x="4550902" y="3125924"/>
            <a:ext cx="2828082" cy="387798"/>
          </a:xfrm>
          <a:prstGeom prst="rect">
            <a:avLst/>
          </a:prstGeom>
        </p:spPr>
        <p:txBody>
          <a:bodyPr wrap="none">
            <a:spAutoFit/>
          </a:bodyPr>
          <a:lstStyle>
            <a:lvl1pPr marL="0" indent="0">
              <a:buNone/>
              <a:defRPr lang="zh-CN" altLang="en-US" sz="2400" dirty="0">
                <a:solidFill>
                  <a:schemeClr val="tx1">
                    <a:lumMod val="50000"/>
                    <a:lumOff val="50000"/>
                  </a:schemeClr>
                </a:solidFill>
              </a:defRPr>
            </a:lvl1pPr>
          </a:lstStyle>
          <a:p>
            <a:pPr marL="0" lvl="0">
              <a:lnSpc>
                <a:spcPct val="80000"/>
              </a:lnSpc>
            </a:pPr>
            <a:r>
              <a:rPr lang="en-US" altLang="zh-CN" dirty="0"/>
              <a:t>ADD YOUR TITLE</a:t>
            </a:r>
            <a:endParaRPr lang="zh-CN" altLang="en-US" dirty="0"/>
          </a:p>
        </p:txBody>
      </p:sp>
      <p:pic>
        <p:nvPicPr>
          <p:cNvPr id="3" name="图片 2"/>
          <p:cNvPicPr>
            <a:picLocks noChangeAspect="1"/>
          </p:cNvPicPr>
          <p:nvPr userDrawn="1"/>
        </p:nvPicPr>
        <p:blipFill>
          <a:blip r:embed="rId2"/>
          <a:stretch>
            <a:fillRect/>
          </a:stretch>
        </p:blipFill>
        <p:spPr>
          <a:xfrm>
            <a:off x="91" y="3097983"/>
            <a:ext cx="4133446" cy="3755461"/>
          </a:xfrm>
          <a:prstGeom prst="rect">
            <a:avLst/>
          </a:prstGeom>
        </p:spPr>
      </p:pic>
      <p:sp>
        <p:nvSpPr>
          <p:cNvPr id="4" name="1"/>
          <p:cNvSpPr/>
          <p:nvPr userDrawn="1"/>
        </p:nvSpPr>
        <p:spPr>
          <a:xfrm>
            <a:off x="0" y="0"/>
            <a:ext cx="4133628" cy="6858000"/>
          </a:xfrm>
          <a:prstGeom prst="rect">
            <a:avLst/>
          </a:prstGeom>
          <a:gradFill flip="none" rotWithShape="1">
            <a:gsLst>
              <a:gs pos="0">
                <a:schemeClr val="accent1">
                  <a:lumMod val="70000"/>
                  <a:lumOff val="3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userDrawn="1"/>
        </p:nvSpPr>
        <p:spPr>
          <a:xfrm>
            <a:off x="387748" y="468321"/>
            <a:ext cx="962123" cy="276999"/>
          </a:xfrm>
          <a:prstGeom prst="rect">
            <a:avLst/>
          </a:prstGeom>
          <a:noFill/>
        </p:spPr>
        <p:txBody>
          <a:bodyPr wrap="none" rtlCol="0">
            <a:spAutoFit/>
          </a:bodyPr>
          <a:lstStyle/>
          <a:p>
            <a:r>
              <a:rPr lang="en-US" altLang="zh-CN" sz="1200" dirty="0">
                <a:solidFill>
                  <a:schemeClr val="bg1"/>
                </a:solidFill>
              </a:rPr>
              <a:t>BUSNIESS</a:t>
            </a:r>
            <a:endParaRPr lang="zh-CN" altLang="en-US" sz="1200" dirty="0">
              <a:solidFill>
                <a:schemeClr val="bg1"/>
              </a:solidFill>
            </a:endParaRPr>
          </a:p>
        </p:txBody>
      </p:sp>
      <p:sp>
        <p:nvSpPr>
          <p:cNvPr id="6" name="文本框 5"/>
          <p:cNvSpPr txBox="1"/>
          <p:nvPr userDrawn="1"/>
        </p:nvSpPr>
        <p:spPr>
          <a:xfrm>
            <a:off x="11484265" y="480462"/>
            <a:ext cx="466794" cy="246221"/>
          </a:xfrm>
          <a:prstGeom prst="rect">
            <a:avLst/>
          </a:prstGeom>
          <a:noFill/>
        </p:spPr>
        <p:txBody>
          <a:bodyPr wrap="none" rtlCol="0">
            <a:spAutoFit/>
          </a:bodyPr>
          <a:lstStyle/>
          <a:p>
            <a:r>
              <a:rPr lang="en-US" altLang="zh-CN" sz="1000" dirty="0">
                <a:solidFill>
                  <a:schemeClr val="tx1">
                    <a:lumMod val="50000"/>
                    <a:lumOff val="50000"/>
                  </a:schemeClr>
                </a:solidFill>
              </a:rPr>
              <a:t>2019</a:t>
            </a:r>
          </a:p>
        </p:txBody>
      </p:sp>
      <p:sp>
        <p:nvSpPr>
          <p:cNvPr id="7" name="文本框 6"/>
          <p:cNvSpPr txBox="1"/>
          <p:nvPr userDrawn="1"/>
        </p:nvSpPr>
        <p:spPr>
          <a:xfrm>
            <a:off x="8385116" y="2638439"/>
            <a:ext cx="441146" cy="369332"/>
          </a:xfrm>
          <a:prstGeom prst="rect">
            <a:avLst/>
          </a:prstGeom>
          <a:noFill/>
        </p:spPr>
        <p:txBody>
          <a:bodyPr wrap="none" rtlCol="0">
            <a:spAutoFit/>
          </a:bodyPr>
          <a:lstStyle/>
          <a:p>
            <a:r>
              <a:rPr lang="en-US" altLang="zh-CN" dirty="0">
                <a:solidFill>
                  <a:schemeClr val="tx1">
                    <a:lumMod val="50000"/>
                    <a:lumOff val="50000"/>
                  </a:schemeClr>
                </a:solidFill>
              </a:rPr>
              <a:t>03</a:t>
            </a:r>
            <a:endParaRPr lang="zh-CN" altLang="en-US" dirty="0">
              <a:solidFill>
                <a:schemeClr val="tx1">
                  <a:lumMod val="50000"/>
                  <a:lumOff val="50000"/>
                </a:schemeClr>
              </a:solidFill>
            </a:endParaRPr>
          </a:p>
        </p:txBody>
      </p:sp>
      <p:sp>
        <p:nvSpPr>
          <p:cNvPr id="10" name="文本框 9"/>
          <p:cNvSpPr txBox="1"/>
          <p:nvPr userDrawn="1"/>
        </p:nvSpPr>
        <p:spPr>
          <a:xfrm>
            <a:off x="436195" y="2183770"/>
            <a:ext cx="441146" cy="369332"/>
          </a:xfrm>
          <a:prstGeom prst="rect">
            <a:avLst/>
          </a:prstGeom>
          <a:noFill/>
        </p:spPr>
        <p:txBody>
          <a:bodyPr wrap="none" rtlCol="0">
            <a:spAutoFit/>
          </a:bodyPr>
          <a:lstStyle/>
          <a:p>
            <a:r>
              <a:rPr lang="en-US" altLang="zh-CN" dirty="0">
                <a:solidFill>
                  <a:schemeClr val="bg1"/>
                </a:solidFill>
              </a:rPr>
              <a:t>01</a:t>
            </a:r>
            <a:endParaRPr lang="zh-CN" altLang="en-US" dirty="0">
              <a:solidFill>
                <a:schemeClr val="bg1"/>
              </a:solidFill>
            </a:endParaRPr>
          </a:p>
        </p:txBody>
      </p:sp>
      <p:sp>
        <p:nvSpPr>
          <p:cNvPr id="13" name="文本框 12"/>
          <p:cNvSpPr txBox="1"/>
          <p:nvPr userDrawn="1"/>
        </p:nvSpPr>
        <p:spPr>
          <a:xfrm>
            <a:off x="4556673" y="2638439"/>
            <a:ext cx="441146" cy="369332"/>
          </a:xfrm>
          <a:prstGeom prst="rect">
            <a:avLst/>
          </a:prstGeom>
          <a:noFill/>
        </p:spPr>
        <p:txBody>
          <a:bodyPr wrap="none" rtlCol="0">
            <a:spAutoFit/>
          </a:bodyPr>
          <a:lstStyle/>
          <a:p>
            <a:r>
              <a:rPr lang="en-US" altLang="zh-CN" dirty="0">
                <a:solidFill>
                  <a:schemeClr val="tx1">
                    <a:lumMod val="50000"/>
                    <a:lumOff val="50000"/>
                  </a:schemeClr>
                </a:solidFill>
              </a:rPr>
              <a:t>02</a:t>
            </a:r>
            <a:endParaRPr lang="zh-CN" altLang="en-US" dirty="0">
              <a:solidFill>
                <a:schemeClr val="tx1">
                  <a:lumMod val="50000"/>
                  <a:lumOff val="50000"/>
                </a:schemeClr>
              </a:solidFill>
            </a:endParaRPr>
          </a:p>
        </p:txBody>
      </p:sp>
      <p:grpSp>
        <p:nvGrpSpPr>
          <p:cNvPr id="16" name="组合 15"/>
          <p:cNvGrpSpPr/>
          <p:nvPr userDrawn="1"/>
        </p:nvGrpSpPr>
        <p:grpSpPr>
          <a:xfrm>
            <a:off x="334963" y="549275"/>
            <a:ext cx="115200" cy="115542"/>
            <a:chOff x="334963" y="549275"/>
            <a:chExt cx="115200" cy="115542"/>
          </a:xfrm>
        </p:grpSpPr>
        <p:sp>
          <p:nvSpPr>
            <p:cNvPr id="17" name="矩形 16"/>
            <p:cNvSpPr/>
            <p:nvPr/>
          </p:nvSpPr>
          <p:spPr>
            <a:xfrm>
              <a:off x="334963" y="549275"/>
              <a:ext cx="115200" cy="11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1573" y="607217"/>
              <a:ext cx="57600" cy="57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占位符 7"/>
          <p:cNvSpPr>
            <a:spLocks noGrp="1"/>
          </p:cNvSpPr>
          <p:nvPr>
            <p:ph type="body" sz="quarter" idx="11" hasCustomPrompt="1"/>
          </p:nvPr>
        </p:nvSpPr>
        <p:spPr>
          <a:xfrm>
            <a:off x="440208" y="3096346"/>
            <a:ext cx="1620957" cy="480131"/>
          </a:xfrm>
          <a:prstGeom prst="rect">
            <a:avLst/>
          </a:prstGeom>
        </p:spPr>
        <p:txBody>
          <a:bodyPr wrap="none">
            <a:spAutoFit/>
          </a:bodyPr>
          <a:lstStyle>
            <a:lvl1pPr marL="0" indent="0">
              <a:buNone/>
              <a:defRPr lang="zh-CN" altLang="en-US" b="1" dirty="0">
                <a:gradFill flip="none" rotWithShape="1">
                  <a:gsLst>
                    <a:gs pos="0">
                      <a:schemeClr val="bg1"/>
                    </a:gs>
                    <a:gs pos="100000">
                      <a:schemeClr val="accent1">
                        <a:lumMod val="20000"/>
                        <a:lumOff val="80000"/>
                      </a:schemeClr>
                    </a:gs>
                  </a:gsLst>
                  <a:lin ang="5400000" scaled="1"/>
                  <a:tileRect/>
                </a:gradFill>
              </a:defRPr>
            </a:lvl1pPr>
          </a:lstStyle>
          <a:p>
            <a:pPr marL="0" lvl="0"/>
            <a:r>
              <a:rPr lang="zh-CN" altLang="en-US" dirty="0"/>
              <a:t>你的标题</a:t>
            </a:r>
          </a:p>
        </p:txBody>
      </p:sp>
      <p:sp>
        <p:nvSpPr>
          <p:cNvPr id="21" name="文本占位符 7"/>
          <p:cNvSpPr>
            <a:spLocks noGrp="1"/>
          </p:cNvSpPr>
          <p:nvPr>
            <p:ph type="body" sz="quarter" idx="12" hasCustomPrompt="1"/>
          </p:nvPr>
        </p:nvSpPr>
        <p:spPr>
          <a:xfrm>
            <a:off x="436194" y="2724684"/>
            <a:ext cx="2759923" cy="387798"/>
          </a:xfrm>
          <a:prstGeom prst="rect">
            <a:avLst/>
          </a:prstGeom>
        </p:spPr>
        <p:txBody>
          <a:bodyPr wrap="none">
            <a:spAutoFit/>
          </a:bodyPr>
          <a:lstStyle>
            <a:lvl1pPr marL="0" indent="0">
              <a:buNone/>
              <a:defRPr lang="zh-CN" altLang="en-US" sz="2400" b="1" dirty="0">
                <a:gradFill>
                  <a:gsLst>
                    <a:gs pos="0">
                      <a:schemeClr val="bg1"/>
                    </a:gs>
                    <a:gs pos="100000">
                      <a:schemeClr val="accent1">
                        <a:lumMod val="20000"/>
                        <a:lumOff val="80000"/>
                      </a:schemeClr>
                    </a:gs>
                  </a:gsLst>
                  <a:lin ang="5400000" scaled="1"/>
                </a:gradFill>
              </a:defRPr>
            </a:lvl1pPr>
          </a:lstStyle>
          <a:p>
            <a:pPr marL="0" lvl="0">
              <a:lnSpc>
                <a:spcPct val="80000"/>
              </a:lnSpc>
            </a:pPr>
            <a:r>
              <a:rPr lang="en-US" altLang="zh-CN" dirty="0"/>
              <a:t>ADD YOUR TITLE</a:t>
            </a:r>
            <a:endParaRPr lang="zh-CN" altLang="en-US" dirty="0"/>
          </a:p>
        </p:txBody>
      </p:sp>
      <p:sp>
        <p:nvSpPr>
          <p:cNvPr id="24" name="文本占位符 7"/>
          <p:cNvSpPr>
            <a:spLocks noGrp="1"/>
          </p:cNvSpPr>
          <p:nvPr>
            <p:ph type="body" sz="quarter" idx="14" hasCustomPrompt="1"/>
          </p:nvPr>
        </p:nvSpPr>
        <p:spPr>
          <a:xfrm>
            <a:off x="4550902" y="3507926"/>
            <a:ext cx="1107996" cy="341632"/>
          </a:xfrm>
          <a:prstGeom prst="rect">
            <a:avLst/>
          </a:prstGeom>
        </p:spPr>
        <p:txBody>
          <a:bodyPr wrap="none">
            <a:spAutoFit/>
          </a:bodyPr>
          <a:lstStyle>
            <a:lvl1pPr marL="0" indent="0">
              <a:buNone/>
              <a:defRPr lang="zh-CN" altLang="en-US" sz="1800" dirty="0">
                <a:solidFill>
                  <a:schemeClr val="tx1">
                    <a:lumMod val="50000"/>
                    <a:lumOff val="50000"/>
                  </a:schemeClr>
                </a:solidFill>
              </a:defRPr>
            </a:lvl1pPr>
          </a:lstStyle>
          <a:p>
            <a:pPr marL="0" lvl="0"/>
            <a:r>
              <a:rPr lang="zh-CN" altLang="en-US" dirty="0"/>
              <a:t>你的标题</a:t>
            </a:r>
          </a:p>
        </p:txBody>
      </p:sp>
      <p:sp>
        <p:nvSpPr>
          <p:cNvPr id="25" name="文本占位符 7"/>
          <p:cNvSpPr>
            <a:spLocks noGrp="1"/>
          </p:cNvSpPr>
          <p:nvPr>
            <p:ph type="body" sz="quarter" idx="15" hasCustomPrompt="1"/>
          </p:nvPr>
        </p:nvSpPr>
        <p:spPr>
          <a:xfrm>
            <a:off x="8385116" y="3125924"/>
            <a:ext cx="2828082" cy="387798"/>
          </a:xfrm>
          <a:prstGeom prst="rect">
            <a:avLst/>
          </a:prstGeom>
        </p:spPr>
        <p:txBody>
          <a:bodyPr wrap="none">
            <a:spAutoFit/>
          </a:bodyPr>
          <a:lstStyle>
            <a:lvl1pPr marL="0" indent="0">
              <a:buNone/>
              <a:defRPr lang="zh-CN" altLang="en-US" sz="2400" dirty="0">
                <a:solidFill>
                  <a:schemeClr val="tx1">
                    <a:lumMod val="50000"/>
                    <a:lumOff val="50000"/>
                  </a:schemeClr>
                </a:solidFill>
              </a:defRPr>
            </a:lvl1pPr>
          </a:lstStyle>
          <a:p>
            <a:pPr marL="0" lvl="0">
              <a:lnSpc>
                <a:spcPct val="80000"/>
              </a:lnSpc>
            </a:pPr>
            <a:r>
              <a:rPr lang="en-US" altLang="zh-CN" dirty="0"/>
              <a:t>ADD YOUR TITLE</a:t>
            </a:r>
            <a:endParaRPr lang="zh-CN" altLang="en-US" dirty="0"/>
          </a:p>
        </p:txBody>
      </p:sp>
      <p:sp>
        <p:nvSpPr>
          <p:cNvPr id="26" name="文本占位符 7"/>
          <p:cNvSpPr>
            <a:spLocks noGrp="1"/>
          </p:cNvSpPr>
          <p:nvPr>
            <p:ph type="body" sz="quarter" idx="16" hasCustomPrompt="1"/>
          </p:nvPr>
        </p:nvSpPr>
        <p:spPr>
          <a:xfrm>
            <a:off x="8385116" y="3507926"/>
            <a:ext cx="1107996" cy="341632"/>
          </a:xfrm>
          <a:prstGeom prst="rect">
            <a:avLst/>
          </a:prstGeom>
        </p:spPr>
        <p:txBody>
          <a:bodyPr wrap="none">
            <a:spAutoFit/>
          </a:bodyPr>
          <a:lstStyle>
            <a:lvl1pPr marL="0" indent="0">
              <a:buNone/>
              <a:defRPr lang="zh-CN" altLang="en-US" sz="1800" dirty="0">
                <a:solidFill>
                  <a:schemeClr val="tx1">
                    <a:lumMod val="50000"/>
                    <a:lumOff val="50000"/>
                  </a:schemeClr>
                </a:solidFill>
              </a:defRPr>
            </a:lvl1pPr>
          </a:lstStyle>
          <a:p>
            <a:pPr marL="0" lvl="0"/>
            <a:r>
              <a:rPr lang="zh-CN" altLang="en-US" dirty="0"/>
              <a:t>你的标题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descr="图片包含 天空, 户外, 地面, 场景&#10;&#10;描述已自动生成"/>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1"/>
          <p:cNvSpPr/>
          <p:nvPr userDrawn="1"/>
        </p:nvSpPr>
        <p:spPr>
          <a:xfrm>
            <a:off x="0" y="0"/>
            <a:ext cx="12192000" cy="6858000"/>
          </a:xfrm>
          <a:prstGeom prst="rect">
            <a:avLst/>
          </a:prstGeom>
          <a:gradFill flip="none" rotWithShape="1">
            <a:gsLst>
              <a:gs pos="0">
                <a:schemeClr val="accent1">
                  <a:lumMod val="70000"/>
                  <a:lumOff val="30000"/>
                  <a:alpha val="80000"/>
                </a:schemeClr>
              </a:gs>
              <a:gs pos="100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8"/>
          <p:cNvSpPr/>
          <p:nvPr userDrawn="1"/>
        </p:nvSpPr>
        <p:spPr>
          <a:xfrm rot="1870567">
            <a:off x="2423436" y="-359615"/>
            <a:ext cx="7326074" cy="7326066"/>
          </a:xfrm>
          <a:prstGeom prst="roundRect">
            <a:avLst/>
          </a:prstGeom>
          <a:gradFill flip="none" rotWithShape="1">
            <a:gsLst>
              <a:gs pos="0">
                <a:schemeClr val="accent1">
                  <a:lumMod val="20000"/>
                  <a:lumOff val="80000"/>
                  <a:alpha val="50000"/>
                </a:schemeClr>
              </a:gs>
              <a:gs pos="100000">
                <a:schemeClr val="accent1">
                  <a:lumMod val="20000"/>
                  <a:lumOff val="80000"/>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7"/>
          <p:cNvSpPr>
            <a:spLocks noGrp="1"/>
          </p:cNvSpPr>
          <p:nvPr>
            <p:ph type="body" sz="quarter" idx="11" hasCustomPrompt="1"/>
          </p:nvPr>
        </p:nvSpPr>
        <p:spPr>
          <a:xfrm>
            <a:off x="4806711" y="2728272"/>
            <a:ext cx="2595582" cy="701731"/>
          </a:xfrm>
          <a:prstGeom prst="rect">
            <a:avLst/>
          </a:prstGeom>
        </p:spPr>
        <p:txBody>
          <a:bodyPr wrap="none">
            <a:spAutoFit/>
          </a:bodyPr>
          <a:lstStyle>
            <a:lvl1pPr marL="0" indent="0" algn="ctr">
              <a:buNone/>
              <a:defRPr lang="zh-CN" altLang="en-US" sz="4400" b="1" spc="300" dirty="0">
                <a:gradFill flip="none" rotWithShape="1">
                  <a:gsLst>
                    <a:gs pos="0">
                      <a:schemeClr val="bg1"/>
                    </a:gs>
                    <a:gs pos="100000">
                      <a:schemeClr val="accent1">
                        <a:lumMod val="20000"/>
                        <a:lumOff val="80000"/>
                      </a:schemeClr>
                    </a:gs>
                  </a:gsLst>
                  <a:lin ang="5400000" scaled="1"/>
                  <a:tileRect/>
                </a:gradFill>
              </a:defRPr>
            </a:lvl1pPr>
          </a:lstStyle>
          <a:p>
            <a:pPr marL="0" lvl="0"/>
            <a:r>
              <a:rPr lang="zh-CN" altLang="en-US" dirty="0"/>
              <a:t>你的标题</a:t>
            </a:r>
          </a:p>
        </p:txBody>
      </p:sp>
      <p:sp>
        <p:nvSpPr>
          <p:cNvPr id="11" name="文本占位符 7"/>
          <p:cNvSpPr>
            <a:spLocks noGrp="1"/>
          </p:cNvSpPr>
          <p:nvPr>
            <p:ph type="body" sz="quarter" idx="12" hasCustomPrompt="1"/>
          </p:nvPr>
        </p:nvSpPr>
        <p:spPr>
          <a:xfrm>
            <a:off x="5060947" y="3444926"/>
            <a:ext cx="2087110" cy="313932"/>
          </a:xfrm>
          <a:prstGeom prst="rect">
            <a:avLst/>
          </a:prstGeom>
        </p:spPr>
        <p:txBody>
          <a:bodyPr wrap="none">
            <a:spAutoFit/>
          </a:bodyPr>
          <a:lstStyle>
            <a:lvl1pPr marL="0" indent="0" algn="ctr">
              <a:buNone/>
              <a:defRPr lang="zh-CN" altLang="en-US" sz="1800" dirty="0">
                <a:solidFill>
                  <a:schemeClr val="bg1">
                    <a:alpha val="50000"/>
                  </a:schemeClr>
                </a:solidFill>
              </a:defRPr>
            </a:lvl1pPr>
          </a:lstStyle>
          <a:p>
            <a:pPr marL="0" lvl="0">
              <a:lnSpc>
                <a:spcPct val="80000"/>
              </a:lnSpc>
            </a:pPr>
            <a:r>
              <a:rPr lang="en-US" altLang="zh-CN" dirty="0"/>
              <a:t>ADD YOUR TITLE</a:t>
            </a:r>
            <a:endParaRPr lang="zh-CN" altLang="en-US" dirty="0"/>
          </a:p>
        </p:txBody>
      </p:sp>
      <p:sp>
        <p:nvSpPr>
          <p:cNvPr id="12" name="文本占位符 7"/>
          <p:cNvSpPr>
            <a:spLocks noGrp="1"/>
          </p:cNvSpPr>
          <p:nvPr>
            <p:ph type="body" sz="quarter" idx="13" hasCustomPrompt="1"/>
          </p:nvPr>
        </p:nvSpPr>
        <p:spPr>
          <a:xfrm>
            <a:off x="5877161" y="2335857"/>
            <a:ext cx="441146" cy="341632"/>
          </a:xfrm>
          <a:prstGeom prst="rect">
            <a:avLst/>
          </a:prstGeom>
          <a:noFill/>
        </p:spPr>
        <p:txBody>
          <a:bodyPr wrap="none" rtlCol="0">
            <a:spAutoFit/>
          </a:bodyPr>
          <a:lstStyle>
            <a:lvl1pPr marL="0" indent="0" algn="ctr">
              <a:buNone/>
              <a:defRPr lang="zh-CN" altLang="en-US" sz="1800" dirty="0">
                <a:solidFill>
                  <a:schemeClr val="bg1"/>
                </a:solidFill>
              </a:defRPr>
            </a:lvl1pPr>
          </a:lstStyle>
          <a:p>
            <a:pPr marL="0" lvl="0"/>
            <a:r>
              <a:rPr lang="en-US" altLang="zh-CN" dirty="0"/>
              <a:t>01</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角 6"/>
          <p:cNvSpPr/>
          <p:nvPr userDrawn="1"/>
        </p:nvSpPr>
        <p:spPr>
          <a:xfrm>
            <a:off x="6510997" y="3713816"/>
            <a:ext cx="1906390" cy="2128434"/>
          </a:xfrm>
          <a:prstGeom prst="roundRect">
            <a:avLst>
              <a:gd name="adj" fmla="val 7549"/>
            </a:avLst>
          </a:prstGeom>
          <a:solidFill>
            <a:schemeClr val="bg1"/>
          </a:solidFill>
          <a:ln>
            <a:noFill/>
          </a:ln>
          <a:effectLst>
            <a:outerShdw blurRad="254000" dist="317500" dir="5400000" sx="103000" sy="103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9234684" y="3713816"/>
            <a:ext cx="1906390" cy="2128434"/>
          </a:xfrm>
          <a:prstGeom prst="roundRect">
            <a:avLst>
              <a:gd name="adj" fmla="val 7549"/>
            </a:avLst>
          </a:prstGeom>
          <a:solidFill>
            <a:schemeClr val="bg1"/>
          </a:solidFill>
          <a:ln>
            <a:noFill/>
          </a:ln>
          <a:effectLst>
            <a:outerShdw blurRad="254000" dist="317500" dir="5400000" sx="103000" sy="103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片占位符 11"/>
          <p:cNvSpPr>
            <a:spLocks noGrp="1"/>
          </p:cNvSpPr>
          <p:nvPr>
            <p:ph type="pic" sz="quarter" idx="12"/>
          </p:nvPr>
        </p:nvSpPr>
        <p:spPr>
          <a:xfrm>
            <a:off x="6913697" y="3173816"/>
            <a:ext cx="1080000" cy="1080000"/>
          </a:xfrm>
          <a:prstGeom prst="ellipse">
            <a:avLst/>
          </a:prstGeom>
        </p:spPr>
        <p:txBody>
          <a:bodyPr/>
          <a:lstStyle/>
          <a:p>
            <a:endParaRPr lang="zh-CN" altLang="en-US" dirty="0"/>
          </a:p>
        </p:txBody>
      </p:sp>
      <p:sp>
        <p:nvSpPr>
          <p:cNvPr id="15" name="图片占位符 11"/>
          <p:cNvSpPr>
            <a:spLocks noGrp="1"/>
          </p:cNvSpPr>
          <p:nvPr>
            <p:ph type="pic" sz="quarter" idx="13"/>
          </p:nvPr>
        </p:nvSpPr>
        <p:spPr>
          <a:xfrm>
            <a:off x="9645057" y="3173816"/>
            <a:ext cx="1080000" cy="1080000"/>
          </a:xfrm>
          <a:prstGeom prst="ellipse">
            <a:avLst/>
          </a:prstGeom>
        </p:spPr>
        <p:txBody>
          <a:bodyPr/>
          <a:lstStyle/>
          <a:p>
            <a:endParaRPr lang="zh-CN" altLang="en-US" dirty="0"/>
          </a:p>
        </p:txBody>
      </p:sp>
      <p:sp>
        <p:nvSpPr>
          <p:cNvPr id="3" name="矩形: 圆角 2"/>
          <p:cNvSpPr/>
          <p:nvPr userDrawn="1"/>
        </p:nvSpPr>
        <p:spPr>
          <a:xfrm>
            <a:off x="1063625" y="3713816"/>
            <a:ext cx="1906390" cy="2128434"/>
          </a:xfrm>
          <a:prstGeom prst="roundRect">
            <a:avLst>
              <a:gd name="adj" fmla="val 7549"/>
            </a:avLst>
          </a:prstGeom>
          <a:solidFill>
            <a:schemeClr val="bg1"/>
          </a:solidFill>
          <a:ln>
            <a:noFill/>
          </a:ln>
          <a:effectLst>
            <a:outerShdw blurRad="254000" dist="317500" dir="5400000" sx="103000" sy="103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11"/>
          <p:cNvSpPr>
            <a:spLocks noGrp="1"/>
          </p:cNvSpPr>
          <p:nvPr>
            <p:ph type="pic" sz="quarter" idx="10"/>
          </p:nvPr>
        </p:nvSpPr>
        <p:spPr>
          <a:xfrm>
            <a:off x="1473785" y="3173816"/>
            <a:ext cx="1080000" cy="1080000"/>
          </a:xfrm>
          <a:prstGeom prst="ellipse">
            <a:avLst/>
          </a:prstGeom>
        </p:spPr>
        <p:txBody>
          <a:bodyPr/>
          <a:lstStyle/>
          <a:p>
            <a:endParaRPr lang="zh-CN" altLang="en-US" dirty="0"/>
          </a:p>
        </p:txBody>
      </p:sp>
      <p:sp>
        <p:nvSpPr>
          <p:cNvPr id="5" name="矩形: 圆角 4"/>
          <p:cNvSpPr/>
          <p:nvPr userDrawn="1"/>
        </p:nvSpPr>
        <p:spPr>
          <a:xfrm>
            <a:off x="3787311" y="3713816"/>
            <a:ext cx="1906390" cy="2128434"/>
          </a:xfrm>
          <a:prstGeom prst="roundRect">
            <a:avLst>
              <a:gd name="adj" fmla="val 7549"/>
            </a:avLst>
          </a:prstGeom>
          <a:solidFill>
            <a:schemeClr val="bg1"/>
          </a:solidFill>
          <a:ln>
            <a:noFill/>
          </a:ln>
          <a:effectLst>
            <a:outerShdw blurRad="254000" dist="317500" dir="5400000" sx="103000" sy="103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片占位符 11"/>
          <p:cNvSpPr>
            <a:spLocks noGrp="1"/>
          </p:cNvSpPr>
          <p:nvPr>
            <p:ph type="pic" sz="quarter" idx="11"/>
          </p:nvPr>
        </p:nvSpPr>
        <p:spPr>
          <a:xfrm>
            <a:off x="4184776" y="3173816"/>
            <a:ext cx="1080000" cy="1080000"/>
          </a:xfrm>
          <a:prstGeom prst="ellipse">
            <a:avLst/>
          </a:prstGeom>
        </p:spPr>
        <p:txBody>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2020/10/5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image" Target="../media/image16.jpeg"/><Relationship Id="rId3" Type="http://schemas.openxmlformats.org/officeDocument/2006/relationships/slideLayout" Target="../slideLayouts/slideLayout17.xml"/><Relationship Id="rId21" Type="http://schemas.openxmlformats.org/officeDocument/2006/relationships/tags" Target="../tags/tag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6.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4.xml"/><Relationship Id="rId10" Type="http://schemas.openxmlformats.org/officeDocument/2006/relationships/slideLayout" Target="../slideLayouts/slideLayout24.xml"/><Relationship Id="rId19"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0000">
              <a:schemeClr val="bg1"/>
            </a:gs>
            <a:gs pos="100000">
              <a:schemeClr val="accent1">
                <a:lumMod val="10000"/>
                <a:lumOff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2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2020/10/5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隶书" panose="02010509060101010101" pitchFamily="49" charset="-122"/>
          <a:ea typeface="隶书"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隶书" panose="02010509060101010101" pitchFamily="49" charset="-122"/>
          <a:ea typeface="隶书"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隶书" panose="02010509060101010101" pitchFamily="49" charset="-122"/>
          <a:ea typeface="隶书"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隶书" panose="02010509060101010101" pitchFamily="49" charset="-122"/>
          <a:ea typeface="隶书"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隶书" panose="02010509060101010101" pitchFamily="49" charset="-122"/>
          <a:ea typeface="隶书"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隶书" panose="02010509060101010101" pitchFamily="49" charset="-122"/>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9.emf"/><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8.xml"/><Relationship Id="rId6" Type="http://schemas.openxmlformats.org/officeDocument/2006/relationships/image" Target="../media/image25.jpeg"/><Relationship Id="rId5" Type="http://schemas.openxmlformats.org/officeDocument/2006/relationships/image" Target="../media/image29.emf"/><Relationship Id="rId4" Type="http://schemas.openxmlformats.org/officeDocument/2006/relationships/image" Target="../media/image2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3.xml"/><Relationship Id="rId7" Type="http://schemas.openxmlformats.org/officeDocument/2006/relationships/slideLayout" Target="../slideLayouts/slideLayout17.xml"/><Relationship Id="rId2" Type="http://schemas.openxmlformats.org/officeDocument/2006/relationships/tags" Target="../tags/tag122.xml"/><Relationship Id="rId1" Type="http://schemas.openxmlformats.org/officeDocument/2006/relationships/themeOverride" Target="../theme/themeOverride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7" name="文本框 36"/>
          <p:cNvSpPr txBox="1"/>
          <p:nvPr/>
        </p:nvSpPr>
        <p:spPr>
          <a:xfrm>
            <a:off x="3027224" y="2428871"/>
            <a:ext cx="6137552" cy="1198880"/>
          </a:xfrm>
          <a:prstGeom prst="rect">
            <a:avLst/>
          </a:prstGeom>
          <a:noFill/>
        </p:spPr>
        <p:txBody>
          <a:bodyPr wrap="square" rtlCol="0">
            <a:spAutoFit/>
          </a:bodyPr>
          <a:lstStyle/>
          <a:p>
            <a:pPr algn="ctr"/>
            <a:r>
              <a:rPr lang="en-US" altLang="zh-CN" dirty="0">
                <a:solidFill>
                  <a:schemeClr val="tx1">
                    <a:lumMod val="75000"/>
                    <a:lumOff val="25000"/>
                    <a:alpha val="80000"/>
                  </a:schemeClr>
                </a:solidFill>
              </a:rPr>
              <a:t>RISS was created in 1978 as an import/export company for </a:t>
            </a:r>
            <a:r>
              <a:rPr lang="cs-CZ" altLang="en-US" dirty="0">
                <a:solidFill>
                  <a:schemeClr val="tx1">
                    <a:lumMod val="75000"/>
                    <a:lumOff val="25000"/>
                    <a:alpha val="80000"/>
                  </a:schemeClr>
                </a:solidFill>
              </a:rPr>
              <a:t>makeup</a:t>
            </a:r>
            <a:r>
              <a:rPr lang="en-US" altLang="zh-CN" dirty="0">
                <a:solidFill>
                  <a:schemeClr val="tx1">
                    <a:lumMod val="75000"/>
                    <a:lumOff val="25000"/>
                    <a:alpha val="80000"/>
                  </a:schemeClr>
                </a:solidFill>
              </a:rPr>
              <a:t> </a:t>
            </a:r>
            <a:r>
              <a:rPr lang="cs-CZ" altLang="en-US" dirty="0">
                <a:solidFill>
                  <a:schemeClr val="tx1">
                    <a:lumMod val="75000"/>
                    <a:lumOff val="25000"/>
                    <a:alpha val="80000"/>
                  </a:schemeClr>
                </a:solidFill>
              </a:rPr>
              <a:t>products </a:t>
            </a:r>
            <a:r>
              <a:rPr lang="en-US" altLang="zh-CN" dirty="0">
                <a:solidFill>
                  <a:schemeClr val="tx1">
                    <a:lumMod val="75000"/>
                    <a:lumOff val="25000"/>
                    <a:alpha val="80000"/>
                  </a:schemeClr>
                </a:solidFill>
              </a:rPr>
              <a:t>‘Made in the Czech Republic’ to join a small group of service companies in operation since 1980,specialized in international business and trade.	</a:t>
            </a:r>
          </a:p>
        </p:txBody>
      </p:sp>
      <p:sp>
        <p:nvSpPr>
          <p:cNvPr id="48" name="文本框 47"/>
          <p:cNvSpPr txBox="1"/>
          <p:nvPr/>
        </p:nvSpPr>
        <p:spPr>
          <a:xfrm>
            <a:off x="249664" y="5975990"/>
            <a:ext cx="502061" cy="400110"/>
          </a:xfrm>
          <a:prstGeom prst="rect">
            <a:avLst/>
          </a:prstGeom>
          <a:noFill/>
        </p:spPr>
        <p:txBody>
          <a:bodyPr wrap="none" rtlCol="0">
            <a:spAutoFit/>
          </a:bodyPr>
          <a:lstStyle/>
          <a:p>
            <a:r>
              <a:rPr lang="en-US" altLang="zh-CN" sz="1000" dirty="0">
                <a:solidFill>
                  <a:schemeClr val="bg1"/>
                </a:solidFill>
              </a:rPr>
              <a:t>2019</a:t>
            </a:r>
          </a:p>
          <a:p>
            <a:r>
              <a:rPr lang="en-US" altLang="zh-CN" sz="1000" dirty="0">
                <a:solidFill>
                  <a:schemeClr val="bg1"/>
                </a:solidFill>
              </a:rPr>
              <a:t>01/01</a:t>
            </a:r>
            <a:endParaRPr lang="zh-CN" altLang="en-US" sz="1000" dirty="0">
              <a:solidFill>
                <a:schemeClr val="bg1"/>
              </a:solidFill>
            </a:endParaRPr>
          </a:p>
        </p:txBody>
      </p:sp>
      <p:sp>
        <p:nvSpPr>
          <p:cNvPr id="49" name="文本框 48"/>
          <p:cNvSpPr txBox="1"/>
          <p:nvPr/>
        </p:nvSpPr>
        <p:spPr>
          <a:xfrm>
            <a:off x="387748" y="468321"/>
            <a:ext cx="962123" cy="276999"/>
          </a:xfrm>
          <a:prstGeom prst="rect">
            <a:avLst/>
          </a:prstGeom>
          <a:noFill/>
        </p:spPr>
        <p:txBody>
          <a:bodyPr wrap="none" rtlCol="0">
            <a:spAutoFit/>
          </a:bodyPr>
          <a:lstStyle/>
          <a:p>
            <a:r>
              <a:rPr lang="en-US" altLang="zh-CN" sz="1200" dirty="0">
                <a:solidFill>
                  <a:schemeClr val="tx1">
                    <a:lumMod val="75000"/>
                    <a:lumOff val="25000"/>
                  </a:schemeClr>
                </a:solidFill>
              </a:rPr>
              <a:t>BUSNIESS</a:t>
            </a:r>
            <a:endParaRPr lang="zh-CN" altLang="en-US" sz="1200" dirty="0">
              <a:solidFill>
                <a:schemeClr val="tx1">
                  <a:lumMod val="75000"/>
                  <a:lumOff val="25000"/>
                </a:schemeClr>
              </a:solidFill>
            </a:endParaRPr>
          </a:p>
        </p:txBody>
      </p:sp>
      <p:grpSp>
        <p:nvGrpSpPr>
          <p:cNvPr id="3" name="组合 2"/>
          <p:cNvGrpSpPr/>
          <p:nvPr/>
        </p:nvGrpSpPr>
        <p:grpSpPr>
          <a:xfrm>
            <a:off x="334963" y="549275"/>
            <a:ext cx="115200" cy="115542"/>
            <a:chOff x="334963" y="549275"/>
            <a:chExt cx="115200" cy="115542"/>
          </a:xfrm>
        </p:grpSpPr>
        <p:sp>
          <p:nvSpPr>
            <p:cNvPr id="50" name="矩形 49"/>
            <p:cNvSpPr/>
            <p:nvPr/>
          </p:nvSpPr>
          <p:spPr>
            <a:xfrm>
              <a:off x="334963" y="549275"/>
              <a:ext cx="115200" cy="1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91573" y="607217"/>
              <a:ext cx="57600" cy="57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8"/>
          <p:cNvSpPr>
            <a:spLocks noGrp="1"/>
          </p:cNvSpPr>
          <p:nvPr>
            <p:ph type="body" sz="quarter" idx="10"/>
          </p:nvPr>
        </p:nvSpPr>
        <p:spPr>
          <a:xfrm>
            <a:off x="1552575" y="1200785"/>
            <a:ext cx="9511665" cy="534035"/>
          </a:xfrm>
        </p:spPr>
        <p:txBody>
          <a:bodyPr wrap="square"/>
          <a:lstStyle/>
          <a:p>
            <a:pPr algn="ctr"/>
            <a:r>
              <a:rPr lang="en-US" altLang="zh-CN" sz="3200" dirty="0">
                <a:solidFill>
                  <a:schemeClr val="accent1"/>
                </a:solidFill>
                <a:effectLst>
                  <a:outerShdw blurRad="38100" dist="25400" dir="5400000" algn="ctr" rotWithShape="0">
                    <a:srgbClr val="6E747A">
                      <a:alpha val="43000"/>
                    </a:srgbClr>
                  </a:outerShdw>
                </a:effectLst>
                <a:sym typeface="+mn-ea"/>
              </a:rPr>
              <a:t>Introudution of our company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childTnLst>
                                </p:cTn>
                              </p:par>
                              <p:par>
                                <p:cTn id="8" presetID="42" presetClass="path" presetSubtype="0" decel="100000" fill="hold" grpId="1" nodeType="withEffect">
                                  <p:stCondLst>
                                    <p:cond delay="0"/>
                                  </p:stCondLst>
                                  <p:childTnLst>
                                    <p:animMotion origin="layout" path="M 0 -3.7037E-6 L 0 0.03287 " pathEditMode="relative" rAng="0" ptsTypes="AA">
                                      <p:cBhvr>
                                        <p:cTn id="9" dur="750" spd="-100000" fill="hold"/>
                                        <p:tgtEl>
                                          <p:spTgt spid="3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7748" y="468321"/>
            <a:ext cx="962123" cy="276999"/>
          </a:xfrm>
          <a:prstGeom prst="rect">
            <a:avLst/>
          </a:prstGeom>
          <a:noFill/>
        </p:spPr>
        <p:txBody>
          <a:bodyPr wrap="none" rtlCol="0">
            <a:spAutoFit/>
          </a:bodyPr>
          <a:lstStyle/>
          <a:p>
            <a:r>
              <a:rPr lang="en-US" altLang="zh-CN" sz="1200" dirty="0">
                <a:solidFill>
                  <a:schemeClr val="tx1">
                    <a:lumMod val="75000"/>
                    <a:lumOff val="25000"/>
                  </a:schemeClr>
                </a:solidFill>
              </a:rPr>
              <a:t>BUSNIESS</a:t>
            </a:r>
            <a:endParaRPr lang="zh-CN" altLang="en-US" sz="1200" dirty="0">
              <a:solidFill>
                <a:schemeClr val="tx1">
                  <a:lumMod val="75000"/>
                  <a:lumOff val="25000"/>
                </a:schemeClr>
              </a:solidFill>
            </a:endParaRPr>
          </a:p>
        </p:txBody>
      </p:sp>
      <p:sp>
        <p:nvSpPr>
          <p:cNvPr id="3" name="矩形 2"/>
          <p:cNvSpPr/>
          <p:nvPr/>
        </p:nvSpPr>
        <p:spPr>
          <a:xfrm>
            <a:off x="334963" y="549275"/>
            <a:ext cx="115200" cy="1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1573" y="607217"/>
            <a:ext cx="57600" cy="57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210502" y="4424937"/>
            <a:ext cx="1254760" cy="337185"/>
          </a:xfrm>
          <a:prstGeom prst="rect">
            <a:avLst/>
          </a:prstGeom>
          <a:noFill/>
        </p:spPr>
        <p:txBody>
          <a:bodyPr wrap="none" rtlCol="0">
            <a:spAutoFit/>
          </a:bodyPr>
          <a:lstStyle/>
          <a:p>
            <a:pPr algn="l"/>
            <a:r>
              <a:rPr lang="cs-CZ" sz="1600" b="1" dirty="0">
                <a:gradFill flip="none" rotWithShape="1">
                  <a:gsLst>
                    <a:gs pos="0">
                      <a:schemeClr val="accent1">
                        <a:lumMod val="60000"/>
                        <a:lumOff val="40000"/>
                      </a:schemeClr>
                    </a:gs>
                    <a:gs pos="100000">
                      <a:schemeClr val="accent1"/>
                    </a:gs>
                  </a:gsLst>
                  <a:lin ang="5400000" scaled="1"/>
                  <a:tileRect/>
                </a:gradFill>
              </a:rPr>
              <a:t>LIN SHIRUI</a:t>
            </a:r>
          </a:p>
        </p:txBody>
      </p:sp>
      <p:sp>
        <p:nvSpPr>
          <p:cNvPr id="44" name="文本框 43"/>
          <p:cNvSpPr txBox="1"/>
          <p:nvPr/>
        </p:nvSpPr>
        <p:spPr>
          <a:xfrm>
            <a:off x="1125412" y="5116798"/>
            <a:ext cx="1844604" cy="312420"/>
          </a:xfrm>
          <a:prstGeom prst="rect">
            <a:avLst/>
          </a:prstGeom>
          <a:noFill/>
        </p:spPr>
        <p:txBody>
          <a:bodyPr wrap="square" rtlCol="0">
            <a:spAutoFit/>
          </a:bodyPr>
          <a:lstStyle/>
          <a:p>
            <a:pPr>
              <a:lnSpc>
                <a:spcPct val="120000"/>
              </a:lnSpc>
            </a:pPr>
            <a:r>
              <a:rPr lang="cs-CZ" sz="1200" dirty="0">
                <a:solidFill>
                  <a:schemeClr val="tx1">
                    <a:lumMod val="75000"/>
                    <a:lumOff val="25000"/>
                    <a:alpha val="80000"/>
                  </a:schemeClr>
                </a:solidFill>
              </a:rPr>
              <a:t>Production rep</a:t>
            </a:r>
          </a:p>
        </p:txBody>
      </p:sp>
      <p:cxnSp>
        <p:nvCxnSpPr>
          <p:cNvPr id="46" name="直接连接符 45"/>
          <p:cNvCxnSpPr/>
          <p:nvPr/>
        </p:nvCxnSpPr>
        <p:spPr>
          <a:xfrm>
            <a:off x="1210310" y="5063851"/>
            <a:ext cx="1529715" cy="0"/>
          </a:xfrm>
          <a:prstGeom prst="line">
            <a:avLst/>
          </a:prstGeom>
          <a:ln w="12700">
            <a:gradFill flip="none" rotWithShape="1">
              <a:gsLst>
                <a:gs pos="0">
                  <a:schemeClr val="accent1">
                    <a:lumMod val="20000"/>
                    <a:lumOff val="80000"/>
                  </a:schemeClr>
                </a:gs>
                <a:gs pos="100000">
                  <a:schemeClr val="accent1">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849098" y="4424937"/>
            <a:ext cx="946150" cy="337185"/>
          </a:xfrm>
          <a:prstGeom prst="rect">
            <a:avLst/>
          </a:prstGeom>
          <a:noFill/>
        </p:spPr>
        <p:txBody>
          <a:bodyPr wrap="none" rtlCol="0">
            <a:spAutoFit/>
          </a:bodyPr>
          <a:lstStyle/>
          <a:p>
            <a:pPr algn="l"/>
            <a:r>
              <a:rPr lang="cs-CZ" sz="1600" b="1" dirty="0">
                <a:gradFill flip="none" rotWithShape="1">
                  <a:gsLst>
                    <a:gs pos="0">
                      <a:schemeClr val="accent1">
                        <a:lumMod val="60000"/>
                        <a:lumOff val="40000"/>
                      </a:schemeClr>
                    </a:gs>
                    <a:gs pos="100000">
                      <a:schemeClr val="accent1"/>
                    </a:gs>
                  </a:gsLst>
                  <a:lin ang="5400000" scaled="1"/>
                  <a:tileRect/>
                </a:gradFill>
              </a:rPr>
              <a:t>SUN YU</a:t>
            </a:r>
          </a:p>
        </p:txBody>
      </p:sp>
      <p:sp>
        <p:nvSpPr>
          <p:cNvPr id="54" name="文本框 53"/>
          <p:cNvSpPr txBox="1"/>
          <p:nvPr/>
        </p:nvSpPr>
        <p:spPr>
          <a:xfrm>
            <a:off x="3849098" y="5116798"/>
            <a:ext cx="1844604" cy="312420"/>
          </a:xfrm>
          <a:prstGeom prst="rect">
            <a:avLst/>
          </a:prstGeom>
          <a:noFill/>
        </p:spPr>
        <p:txBody>
          <a:bodyPr wrap="square" rtlCol="0">
            <a:spAutoFit/>
          </a:bodyPr>
          <a:lstStyle/>
          <a:p>
            <a:pPr>
              <a:lnSpc>
                <a:spcPct val="120000"/>
              </a:lnSpc>
            </a:pPr>
            <a:r>
              <a:rPr lang="cs-CZ" sz="1200" dirty="0">
                <a:solidFill>
                  <a:schemeClr val="tx1">
                    <a:lumMod val="75000"/>
                    <a:lumOff val="25000"/>
                    <a:alpha val="80000"/>
                  </a:schemeClr>
                </a:solidFill>
              </a:rPr>
              <a:t>HR</a:t>
            </a:r>
          </a:p>
        </p:txBody>
      </p:sp>
      <p:cxnSp>
        <p:nvCxnSpPr>
          <p:cNvPr id="55" name="直接连接符 54"/>
          <p:cNvCxnSpPr/>
          <p:nvPr/>
        </p:nvCxnSpPr>
        <p:spPr>
          <a:xfrm>
            <a:off x="3934631" y="5063851"/>
            <a:ext cx="1529715" cy="0"/>
          </a:xfrm>
          <a:prstGeom prst="line">
            <a:avLst/>
          </a:prstGeom>
          <a:ln w="12700">
            <a:gradFill flip="none" rotWithShape="1">
              <a:gsLst>
                <a:gs pos="0">
                  <a:schemeClr val="accent1">
                    <a:lumMod val="20000"/>
                    <a:lumOff val="80000"/>
                  </a:schemeClr>
                </a:gs>
                <a:gs pos="100000">
                  <a:schemeClr val="accent1">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6572784" y="4424937"/>
            <a:ext cx="754380" cy="337185"/>
          </a:xfrm>
          <a:prstGeom prst="rect">
            <a:avLst/>
          </a:prstGeom>
          <a:noFill/>
        </p:spPr>
        <p:txBody>
          <a:bodyPr wrap="none" rtlCol="0">
            <a:spAutoFit/>
          </a:bodyPr>
          <a:lstStyle/>
          <a:p>
            <a:pPr algn="l"/>
            <a:r>
              <a:rPr lang="cs-CZ" altLang="zh-CN" sz="1600" b="1" dirty="0">
                <a:gradFill flip="none" rotWithShape="1">
                  <a:gsLst>
                    <a:gs pos="0">
                      <a:schemeClr val="accent1">
                        <a:lumMod val="60000"/>
                        <a:lumOff val="40000"/>
                      </a:schemeClr>
                    </a:gs>
                    <a:gs pos="100000">
                      <a:schemeClr val="accent1"/>
                    </a:gs>
                  </a:gsLst>
                  <a:lin ang="5400000" scaled="1"/>
                  <a:tileRect/>
                </a:gradFill>
              </a:rPr>
              <a:t>NTOH</a:t>
            </a:r>
          </a:p>
        </p:txBody>
      </p:sp>
      <p:sp>
        <p:nvSpPr>
          <p:cNvPr id="61" name="文本框 60"/>
          <p:cNvSpPr txBox="1"/>
          <p:nvPr/>
        </p:nvSpPr>
        <p:spPr>
          <a:xfrm>
            <a:off x="6572784" y="5116798"/>
            <a:ext cx="1844604" cy="312420"/>
          </a:xfrm>
          <a:prstGeom prst="rect">
            <a:avLst/>
          </a:prstGeom>
          <a:noFill/>
        </p:spPr>
        <p:txBody>
          <a:bodyPr wrap="square" rtlCol="0">
            <a:spAutoFit/>
          </a:bodyPr>
          <a:lstStyle/>
          <a:p>
            <a:pPr>
              <a:lnSpc>
                <a:spcPct val="120000"/>
              </a:lnSpc>
            </a:pPr>
            <a:r>
              <a:rPr lang="cs-CZ" sz="1200" dirty="0">
                <a:solidFill>
                  <a:schemeClr val="tx1">
                    <a:lumMod val="75000"/>
                    <a:lumOff val="25000"/>
                    <a:alpha val="80000"/>
                  </a:schemeClr>
                </a:solidFill>
              </a:rPr>
              <a:t>Prodution manager</a:t>
            </a:r>
          </a:p>
        </p:txBody>
      </p:sp>
      <p:cxnSp>
        <p:nvCxnSpPr>
          <p:cNvPr id="62" name="直接连接符 61"/>
          <p:cNvCxnSpPr/>
          <p:nvPr/>
        </p:nvCxnSpPr>
        <p:spPr>
          <a:xfrm>
            <a:off x="6657682" y="5063851"/>
            <a:ext cx="1529715" cy="0"/>
          </a:xfrm>
          <a:prstGeom prst="line">
            <a:avLst/>
          </a:prstGeom>
          <a:ln w="12700">
            <a:gradFill flip="none" rotWithShape="1">
              <a:gsLst>
                <a:gs pos="0">
                  <a:schemeClr val="accent1">
                    <a:lumMod val="20000"/>
                    <a:lumOff val="80000"/>
                  </a:schemeClr>
                </a:gs>
                <a:gs pos="100000">
                  <a:schemeClr val="accent1">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9296471" y="4424937"/>
            <a:ext cx="746760" cy="337185"/>
          </a:xfrm>
          <a:prstGeom prst="rect">
            <a:avLst/>
          </a:prstGeom>
          <a:noFill/>
        </p:spPr>
        <p:txBody>
          <a:bodyPr wrap="none" rtlCol="0">
            <a:spAutoFit/>
          </a:bodyPr>
          <a:lstStyle/>
          <a:p>
            <a:pPr algn="l"/>
            <a:r>
              <a:rPr lang="cs-CZ" sz="1600" b="1" dirty="0">
                <a:gradFill flip="none" rotWithShape="1">
                  <a:gsLst>
                    <a:gs pos="0">
                      <a:schemeClr val="accent1">
                        <a:lumMod val="60000"/>
                        <a:lumOff val="40000"/>
                      </a:schemeClr>
                    </a:gs>
                    <a:gs pos="100000">
                      <a:schemeClr val="accent1"/>
                    </a:gs>
                  </a:gsLst>
                  <a:lin ang="5400000" scaled="1"/>
                  <a:tileRect/>
                </a:gradFill>
              </a:rPr>
              <a:t>OLEH</a:t>
            </a:r>
          </a:p>
        </p:txBody>
      </p:sp>
      <p:sp>
        <p:nvSpPr>
          <p:cNvPr id="68" name="文本框 67"/>
          <p:cNvSpPr txBox="1"/>
          <p:nvPr/>
        </p:nvSpPr>
        <p:spPr>
          <a:xfrm>
            <a:off x="9296471" y="5116798"/>
            <a:ext cx="1844604" cy="312420"/>
          </a:xfrm>
          <a:prstGeom prst="rect">
            <a:avLst/>
          </a:prstGeom>
          <a:noFill/>
        </p:spPr>
        <p:txBody>
          <a:bodyPr wrap="square" rtlCol="0">
            <a:spAutoFit/>
          </a:bodyPr>
          <a:lstStyle/>
          <a:p>
            <a:pPr>
              <a:lnSpc>
                <a:spcPct val="120000"/>
              </a:lnSpc>
            </a:pPr>
            <a:r>
              <a:rPr lang="cs-CZ" altLang="en-US" sz="1200" dirty="0">
                <a:solidFill>
                  <a:schemeClr val="tx1">
                    <a:lumMod val="75000"/>
                    <a:lumOff val="25000"/>
                    <a:alpha val="80000"/>
                  </a:schemeClr>
                </a:solidFill>
              </a:rPr>
              <a:t>CEO</a:t>
            </a:r>
          </a:p>
        </p:txBody>
      </p:sp>
      <p:cxnSp>
        <p:nvCxnSpPr>
          <p:cNvPr id="69" name="直接连接符 68"/>
          <p:cNvCxnSpPr/>
          <p:nvPr/>
        </p:nvCxnSpPr>
        <p:spPr>
          <a:xfrm>
            <a:off x="9381369" y="5063851"/>
            <a:ext cx="1529715" cy="0"/>
          </a:xfrm>
          <a:prstGeom prst="line">
            <a:avLst/>
          </a:prstGeom>
          <a:ln w="12700">
            <a:gradFill flip="none" rotWithShape="1">
              <a:gsLst>
                <a:gs pos="0">
                  <a:schemeClr val="accent1">
                    <a:lumMod val="20000"/>
                    <a:lumOff val="80000"/>
                  </a:schemeClr>
                </a:gs>
                <a:gs pos="100000">
                  <a:schemeClr val="accent1">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占位符 12" descr="C:\Users\my\Desktop\5a0c056ee676ff25761f086a.jpg5a0c056ee676ff25761f086a"/>
          <p:cNvPicPr>
            <a:picLocks noGrp="1" noChangeAspect="1"/>
          </p:cNvPicPr>
          <p:nvPr>
            <p:ph type="pic" sz="quarter" idx="10"/>
          </p:nvPr>
        </p:nvPicPr>
        <p:blipFill>
          <a:blip r:embed="rId2">
            <a:grayscl/>
          </a:blip>
          <a:srcRect/>
          <a:stretch>
            <a:fillRect/>
          </a:stretch>
        </p:blipFill>
        <p:spPr>
          <a:xfrm>
            <a:off x="1515745" y="3309620"/>
            <a:ext cx="961390" cy="758190"/>
          </a:xfrm>
        </p:spPr>
      </p:pic>
      <p:pic>
        <p:nvPicPr>
          <p:cNvPr id="16" name="图片占位符 15" descr="C:\Users\my\Desktop\v2-a1d5c1c3da8207ec130cd6a1503a716d_1440w.jpgv2-a1d5c1c3da8207ec130cd6a1503a716d_1440w"/>
          <p:cNvPicPr>
            <a:picLocks noGrp="1" noChangeAspect="1"/>
          </p:cNvPicPr>
          <p:nvPr>
            <p:ph type="pic" sz="quarter" idx="11"/>
          </p:nvPr>
        </p:nvPicPr>
        <p:blipFill>
          <a:blip r:embed="rId3">
            <a:grayscl/>
          </a:blip>
          <a:srcRect/>
          <a:stretch>
            <a:fillRect/>
          </a:stretch>
        </p:blipFill>
        <p:spPr>
          <a:xfrm>
            <a:off x="4325620" y="3359785"/>
            <a:ext cx="891540" cy="708025"/>
          </a:xfrm>
        </p:spPr>
      </p:pic>
      <p:pic>
        <p:nvPicPr>
          <p:cNvPr id="18" name="图片占位符 17" descr="C:\Users\my\Desktop\下载 (1).jpg下载 (1)"/>
          <p:cNvPicPr>
            <a:picLocks noGrp="1" noChangeAspect="1"/>
          </p:cNvPicPr>
          <p:nvPr>
            <p:ph type="pic" sz="quarter" idx="12"/>
          </p:nvPr>
        </p:nvPicPr>
        <p:blipFill>
          <a:blip r:embed="rId4">
            <a:grayscl/>
          </a:blip>
          <a:srcRect/>
          <a:stretch>
            <a:fillRect/>
          </a:stretch>
        </p:blipFill>
        <p:spPr>
          <a:xfrm>
            <a:off x="7032625" y="3352165"/>
            <a:ext cx="983615" cy="715645"/>
          </a:xfrm>
        </p:spPr>
      </p:pic>
      <p:pic>
        <p:nvPicPr>
          <p:cNvPr id="20" name="图片占位符 19" descr="C:\Users\my\Desktop\下载.jpg下载"/>
          <p:cNvPicPr>
            <a:picLocks noGrp="1" noChangeAspect="1"/>
          </p:cNvPicPr>
          <p:nvPr>
            <p:ph type="pic" sz="quarter" idx="13"/>
          </p:nvPr>
        </p:nvPicPr>
        <p:blipFill>
          <a:blip r:embed="rId5">
            <a:grayscl/>
          </a:blip>
          <a:srcRect/>
          <a:stretch>
            <a:fillRect/>
          </a:stretch>
        </p:blipFill>
        <p:spPr>
          <a:xfrm>
            <a:off x="9730740" y="3410585"/>
            <a:ext cx="994410" cy="606425"/>
          </a:xfrm>
        </p:spPr>
      </p:pic>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16405" y="687070"/>
            <a:ext cx="7475220" cy="5262245"/>
          </a:xfrm>
          <a:prstGeom prst="rect">
            <a:avLst/>
          </a:prstGeom>
          <a:noFill/>
        </p:spPr>
        <p:txBody>
          <a:bodyPr wrap="square" rtlCol="0">
            <a:spAutoFit/>
          </a:bodyPr>
          <a:lstStyle/>
          <a:p>
            <a:pPr algn="l"/>
            <a:r>
              <a:rPr lang="cs-CZ" altLang="zh-CN" sz="2400" dirty="0">
                <a:solidFill>
                  <a:schemeClr val="tx1">
                    <a:lumMod val="75000"/>
                    <a:lumOff val="25000"/>
                    <a:alpha val="80000"/>
                  </a:schemeClr>
                </a:solidFill>
              </a:rPr>
              <a:t>    </a:t>
            </a:r>
          </a:p>
          <a:p>
            <a:pPr algn="l"/>
            <a:endParaRPr lang="cs-CZ" altLang="zh-CN" sz="2400" dirty="0">
              <a:solidFill>
                <a:schemeClr val="tx1">
                  <a:lumMod val="75000"/>
                  <a:lumOff val="25000"/>
                  <a:alpha val="80000"/>
                </a:schemeClr>
              </a:solidFill>
            </a:endParaRPr>
          </a:p>
          <a:p>
            <a:pPr algn="just"/>
            <a:r>
              <a:rPr lang="cs-CZ" altLang="zh-CN" sz="2400" dirty="0">
                <a:solidFill>
                  <a:schemeClr val="tx1">
                    <a:lumMod val="75000"/>
                    <a:lumOff val="25000"/>
                    <a:alpha val="80000"/>
                  </a:schemeClr>
                </a:solidFill>
              </a:rPr>
              <a:t>    </a:t>
            </a:r>
            <a:r>
              <a:rPr lang="zh-CN" altLang="en-US" sz="2400" dirty="0">
                <a:solidFill>
                  <a:schemeClr val="tx1">
                    <a:lumMod val="75000"/>
                    <a:lumOff val="25000"/>
                    <a:alpha val="80000"/>
                  </a:schemeClr>
                </a:solidFill>
              </a:rPr>
              <a:t>Economic globalization is the increasing economic interdependence of national economies across the world through a rapid increase in cross-border movement of goods, services, technology, and capital. Whereas the globalization of business is centered around the diminution of international trade regulations as well as tariffs, taxes, and other impediments that suppresses global trade, economic globalization is the process of increasing economic integration between countries, leading to the emergence of a global marketplace or a single world market</a:t>
            </a:r>
            <a:r>
              <a:rPr lang="cs-CZ" altLang="zh-CN" dirty="0">
                <a:solidFill>
                  <a:schemeClr val="tx1">
                    <a:lumMod val="75000"/>
                    <a:lumOff val="25000"/>
                    <a:alpha val="80000"/>
                  </a:schemeClr>
                </a:solidFill>
              </a:rPr>
              <a:t>.</a:t>
            </a:r>
          </a:p>
        </p:txBody>
      </p:sp>
      <p:sp>
        <p:nvSpPr>
          <p:cNvPr id="6" name="文本框 5"/>
          <p:cNvSpPr txBox="1"/>
          <p:nvPr/>
        </p:nvSpPr>
        <p:spPr>
          <a:xfrm>
            <a:off x="3848100" y="575310"/>
            <a:ext cx="3376295" cy="768350"/>
          </a:xfrm>
          <a:prstGeom prst="rect">
            <a:avLst/>
          </a:prstGeom>
          <a:noFill/>
        </p:spPr>
        <p:txBody>
          <a:bodyPr wrap="square" rtlCol="0">
            <a:spAutoFit/>
            <a:scene3d>
              <a:camera prst="orthographicFront"/>
              <a:lightRig rig="threePt" dir="t"/>
            </a:scene3d>
          </a:bodyPr>
          <a:lstStyle/>
          <a:p>
            <a:pPr algn="ctr"/>
            <a:r>
              <a:rPr lang="cs-CZ" altLang="zh-CN" sz="4400" dirty="0">
                <a:solidFill>
                  <a:schemeClr val="tx1"/>
                </a:solidFill>
                <a:effectLst>
                  <a:outerShdw blurRad="38100" dist="19050" dir="2700000" algn="tl" rotWithShape="0">
                    <a:schemeClr val="dk1">
                      <a:alpha val="40000"/>
                    </a:schemeClr>
                  </a:outerShdw>
                </a:effectLst>
              </a:rPr>
              <a:t>Background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4656137" y="1989138"/>
            <a:ext cx="2879724" cy="2879724"/>
          </a:xfrm>
          <a:prstGeom prst="ellipse">
            <a:avLst/>
          </a:prstGeom>
          <a:solidFill>
            <a:srgbClr val="7097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629525" y="962526"/>
            <a:ext cx="4932948" cy="4932948"/>
          </a:xfrm>
          <a:prstGeom prst="ellipse">
            <a:avLst/>
          </a:prstGeom>
          <a:gradFill flip="none" rotWithShape="1">
            <a:gsLst>
              <a:gs pos="60000">
                <a:srgbClr val="4E81D6">
                  <a:alpha val="0"/>
                </a:srgbClr>
              </a:gs>
              <a:gs pos="100000">
                <a:srgbClr val="2250AB">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7748" y="468321"/>
            <a:ext cx="962123" cy="276999"/>
          </a:xfrm>
          <a:prstGeom prst="rect">
            <a:avLst/>
          </a:prstGeom>
          <a:noFill/>
        </p:spPr>
        <p:txBody>
          <a:bodyPr wrap="none" rtlCol="0">
            <a:spAutoFit/>
          </a:bodyPr>
          <a:lstStyle/>
          <a:p>
            <a:r>
              <a:rPr lang="en-US" altLang="zh-CN" sz="1200" dirty="0">
                <a:solidFill>
                  <a:schemeClr val="tx1">
                    <a:lumMod val="75000"/>
                    <a:lumOff val="25000"/>
                  </a:schemeClr>
                </a:solidFill>
              </a:rPr>
              <a:t>BUSNIESS</a:t>
            </a:r>
            <a:endParaRPr lang="zh-CN" altLang="en-US" sz="1200" dirty="0">
              <a:solidFill>
                <a:schemeClr val="tx1">
                  <a:lumMod val="75000"/>
                  <a:lumOff val="25000"/>
                </a:schemeClr>
              </a:solidFill>
            </a:endParaRPr>
          </a:p>
        </p:txBody>
      </p:sp>
      <p:sp>
        <p:nvSpPr>
          <p:cNvPr id="3" name="矩形 2"/>
          <p:cNvSpPr/>
          <p:nvPr/>
        </p:nvSpPr>
        <p:spPr>
          <a:xfrm>
            <a:off x="334963" y="549275"/>
            <a:ext cx="115200" cy="1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1573" y="607217"/>
            <a:ext cx="57600" cy="57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120640" y="2453640"/>
            <a:ext cx="1950720" cy="1950720"/>
          </a:xfrm>
          <a:prstGeom prst="ellipse">
            <a:avLst/>
          </a:prstGeom>
          <a:gradFill>
            <a:gsLst>
              <a:gs pos="0">
                <a:schemeClr val="accent1">
                  <a:lumMod val="70000"/>
                  <a:lumOff val="30000"/>
                </a:schemeClr>
              </a:gs>
              <a:gs pos="10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369560" y="3244334"/>
            <a:ext cx="1452880" cy="368300"/>
          </a:xfrm>
          <a:prstGeom prst="rect">
            <a:avLst/>
          </a:prstGeom>
          <a:noFill/>
        </p:spPr>
        <p:txBody>
          <a:bodyPr wrap="none" rtlCol="0">
            <a:spAutoFit/>
          </a:bodyPr>
          <a:lstStyle/>
          <a:p>
            <a:pPr algn="ctr"/>
            <a:r>
              <a:rPr lang="cs-CZ" altLang="en-US" dirty="0">
                <a:gradFill>
                  <a:gsLst>
                    <a:gs pos="80000">
                      <a:schemeClr val="bg1"/>
                    </a:gs>
                    <a:gs pos="100000">
                      <a:schemeClr val="accent1">
                        <a:lumMod val="10000"/>
                        <a:lumOff val="90000"/>
                      </a:schemeClr>
                    </a:gs>
                  </a:gsLst>
                  <a:path path="circle">
                    <a:fillToRect l="50000" t="50000" r="50000" b="50000"/>
                  </a:path>
                </a:gradFill>
              </a:rPr>
              <a:t>SALES REP</a:t>
            </a:r>
          </a:p>
        </p:txBody>
      </p:sp>
      <p:pic>
        <p:nvPicPr>
          <p:cNvPr id="17" name="Picture 210"/>
          <p:cNvPicPr>
            <a:picLocks noChangeAspect="1"/>
          </p:cNvPicPr>
          <p:nvPr/>
        </p:nvPicPr>
        <p:blipFill>
          <a:blip r:embed="rId2"/>
          <a:stretch>
            <a:fillRect/>
          </a:stretch>
        </p:blipFill>
        <p:spPr>
          <a:xfrm>
            <a:off x="8784144" y="1630569"/>
            <a:ext cx="406400" cy="406400"/>
          </a:xfrm>
          <a:prstGeom prst="rect">
            <a:avLst/>
          </a:prstGeom>
        </p:spPr>
      </p:pic>
      <p:pic>
        <p:nvPicPr>
          <p:cNvPr id="18" name="Picture 218"/>
          <p:cNvPicPr>
            <a:picLocks noChangeAspect="1"/>
          </p:cNvPicPr>
          <p:nvPr/>
        </p:nvPicPr>
        <p:blipFill>
          <a:blip r:embed="rId3"/>
          <a:stretch>
            <a:fillRect/>
          </a:stretch>
        </p:blipFill>
        <p:spPr>
          <a:xfrm>
            <a:off x="3013075" y="1630569"/>
            <a:ext cx="406400" cy="406400"/>
          </a:xfrm>
          <a:prstGeom prst="rect">
            <a:avLst/>
          </a:prstGeom>
        </p:spPr>
      </p:pic>
      <p:pic>
        <p:nvPicPr>
          <p:cNvPr id="19" name="Picture 222"/>
          <p:cNvPicPr>
            <a:picLocks noChangeAspect="1"/>
          </p:cNvPicPr>
          <p:nvPr/>
        </p:nvPicPr>
        <p:blipFill>
          <a:blip r:embed="rId4"/>
          <a:stretch>
            <a:fillRect/>
          </a:stretch>
        </p:blipFill>
        <p:spPr>
          <a:xfrm>
            <a:off x="3013075" y="4787204"/>
            <a:ext cx="406400" cy="406400"/>
          </a:xfrm>
          <a:prstGeom prst="rect">
            <a:avLst/>
          </a:prstGeom>
        </p:spPr>
      </p:pic>
      <p:pic>
        <p:nvPicPr>
          <p:cNvPr id="20" name="Picture 223"/>
          <p:cNvPicPr>
            <a:picLocks noChangeAspect="1"/>
          </p:cNvPicPr>
          <p:nvPr/>
        </p:nvPicPr>
        <p:blipFill>
          <a:blip r:embed="rId5"/>
          <a:stretch>
            <a:fillRect/>
          </a:stretch>
        </p:blipFill>
        <p:spPr>
          <a:xfrm>
            <a:off x="8784144" y="4822128"/>
            <a:ext cx="406400" cy="406400"/>
          </a:xfrm>
          <a:prstGeom prst="rect">
            <a:avLst/>
          </a:prstGeom>
        </p:spPr>
      </p:pic>
      <p:sp>
        <p:nvSpPr>
          <p:cNvPr id="22" name="文本框 21"/>
          <p:cNvSpPr txBox="1"/>
          <p:nvPr/>
        </p:nvSpPr>
        <p:spPr>
          <a:xfrm>
            <a:off x="1306172" y="1683055"/>
            <a:ext cx="1710055" cy="306705"/>
          </a:xfrm>
          <a:prstGeom prst="rect">
            <a:avLst/>
          </a:prstGeom>
          <a:noFill/>
        </p:spPr>
        <p:txBody>
          <a:bodyPr wrap="none" rtlCol="0">
            <a:spAutoFit/>
          </a:bodyPr>
          <a:lstStyle/>
          <a:p>
            <a:r>
              <a:rPr lang="cs-CZ" altLang="en-US" sz="1400" dirty="0">
                <a:solidFill>
                  <a:srgbClr val="FF0000"/>
                </a:solidFill>
              </a:rPr>
              <a:t>COMMUNICATION</a:t>
            </a:r>
          </a:p>
        </p:txBody>
      </p:sp>
      <p:sp>
        <p:nvSpPr>
          <p:cNvPr id="23" name="文本框 22"/>
          <p:cNvSpPr txBox="1"/>
          <p:nvPr/>
        </p:nvSpPr>
        <p:spPr>
          <a:xfrm>
            <a:off x="1734162" y="4862216"/>
            <a:ext cx="1250950" cy="306705"/>
          </a:xfrm>
          <a:prstGeom prst="rect">
            <a:avLst/>
          </a:prstGeom>
          <a:noFill/>
        </p:spPr>
        <p:txBody>
          <a:bodyPr wrap="none" rtlCol="0">
            <a:spAutoFit/>
          </a:bodyPr>
          <a:lstStyle/>
          <a:p>
            <a:pPr algn="l"/>
            <a:r>
              <a:rPr lang="en-US" altLang="zh-CN" sz="1400" dirty="0">
                <a:solidFill>
                  <a:srgbClr val="FF0000"/>
                </a:solidFill>
              </a:rPr>
              <a:t>Social Selling</a:t>
            </a:r>
          </a:p>
        </p:txBody>
      </p:sp>
      <p:sp>
        <p:nvSpPr>
          <p:cNvPr id="24" name="文本框 23"/>
          <p:cNvSpPr txBox="1"/>
          <p:nvPr/>
        </p:nvSpPr>
        <p:spPr>
          <a:xfrm>
            <a:off x="9241682" y="1679880"/>
            <a:ext cx="1062990" cy="306705"/>
          </a:xfrm>
          <a:prstGeom prst="rect">
            <a:avLst/>
          </a:prstGeom>
          <a:noFill/>
        </p:spPr>
        <p:txBody>
          <a:bodyPr wrap="none" rtlCol="0">
            <a:spAutoFit/>
          </a:bodyPr>
          <a:lstStyle/>
          <a:p>
            <a:pPr algn="l"/>
            <a:r>
              <a:rPr lang="zh-CN" altLang="en-US" sz="1400" dirty="0">
                <a:solidFill>
                  <a:srgbClr val="FF0000"/>
                </a:solidFill>
              </a:rPr>
              <a:t>Storytelling</a:t>
            </a:r>
          </a:p>
        </p:txBody>
      </p:sp>
      <p:sp>
        <p:nvSpPr>
          <p:cNvPr id="25" name="文本框 24"/>
          <p:cNvSpPr txBox="1"/>
          <p:nvPr/>
        </p:nvSpPr>
        <p:spPr>
          <a:xfrm>
            <a:off x="9241682" y="4862216"/>
            <a:ext cx="1646555" cy="306705"/>
          </a:xfrm>
          <a:prstGeom prst="rect">
            <a:avLst/>
          </a:prstGeom>
          <a:noFill/>
        </p:spPr>
        <p:txBody>
          <a:bodyPr wrap="none" rtlCol="0">
            <a:spAutoFit/>
          </a:bodyPr>
          <a:lstStyle/>
          <a:p>
            <a:pPr algn="l"/>
            <a:r>
              <a:rPr lang="en-US" altLang="zh-CN" sz="1400" dirty="0">
                <a:solidFill>
                  <a:srgbClr val="FF0000"/>
                </a:solidFill>
              </a:rPr>
              <a:t>Presentation Skills</a:t>
            </a:r>
          </a:p>
        </p:txBody>
      </p:sp>
      <p:cxnSp>
        <p:nvCxnSpPr>
          <p:cNvPr id="27" name="直接连接符 26"/>
          <p:cNvCxnSpPr/>
          <p:nvPr/>
        </p:nvCxnSpPr>
        <p:spPr>
          <a:xfrm>
            <a:off x="1520792" y="1987657"/>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84200" y="2081530"/>
            <a:ext cx="2573020" cy="1198880"/>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Strong communication skills are the foundation of building meaningful relationships with clients, setting expectations, and (tactfully) discussing a buyer’s pain points.</a:t>
            </a:r>
          </a:p>
        </p:txBody>
      </p:sp>
      <p:sp>
        <p:nvSpPr>
          <p:cNvPr id="30" name="文本框 29"/>
          <p:cNvSpPr txBox="1"/>
          <p:nvPr/>
        </p:nvSpPr>
        <p:spPr>
          <a:xfrm>
            <a:off x="9247351" y="2081529"/>
            <a:ext cx="2339647" cy="829945"/>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When you tell a story, you are educating prospects on a transition from where they are now to where they want to be</a:t>
            </a:r>
          </a:p>
        </p:txBody>
      </p:sp>
      <p:cxnSp>
        <p:nvCxnSpPr>
          <p:cNvPr id="31" name="直接连接符 30"/>
          <p:cNvCxnSpPr/>
          <p:nvPr/>
        </p:nvCxnSpPr>
        <p:spPr>
          <a:xfrm>
            <a:off x="9332170" y="1987657"/>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332170" y="4828346"/>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20792" y="4828346"/>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4199" y="3931604"/>
            <a:ext cx="2339647" cy="829945"/>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Reps should also understand what is and isn’t acceptable when it comes to engaging prospects on social media.</a:t>
            </a:r>
          </a:p>
        </p:txBody>
      </p:sp>
      <p:sp>
        <p:nvSpPr>
          <p:cNvPr id="36" name="文本框 35"/>
          <p:cNvSpPr txBox="1"/>
          <p:nvPr/>
        </p:nvSpPr>
        <p:spPr>
          <a:xfrm>
            <a:off x="9190201" y="3485198"/>
            <a:ext cx="2339647" cy="1383665"/>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Sales reps deal with the unexpected every day, which makes it even more important that they nail what they can practice ahead of time. Sales presentations and demo calls certainly fall into that category.</a:t>
            </a:r>
          </a:p>
        </p:txBody>
      </p:sp>
      <p:pic>
        <p:nvPicPr>
          <p:cNvPr id="5" name="图片 4" descr="5a0c056ee676ff25761f086a"/>
          <p:cNvPicPr>
            <a:picLocks noChangeAspect="1"/>
          </p:cNvPicPr>
          <p:nvPr/>
        </p:nvPicPr>
        <p:blipFill>
          <a:blip r:embed="rId6"/>
          <a:stretch>
            <a:fillRect/>
          </a:stretch>
        </p:blipFill>
        <p:spPr>
          <a:xfrm rot="10800000" flipV="1">
            <a:off x="2923540" y="111125"/>
            <a:ext cx="2533650" cy="1266825"/>
          </a:xfrm>
          <a:prstGeom prst="rect">
            <a:avLst/>
          </a:prstGeom>
          <a:effectLst/>
          <a:scene3d>
            <a:camera prst="orthographicFront">
              <a:rot lat="0" lon="0" rev="0"/>
            </a:camera>
            <a:lightRig rig="threePt" dir="t"/>
          </a:scene3d>
        </p:spPr>
      </p:pic>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4656137" y="1989138"/>
            <a:ext cx="2879724" cy="2879724"/>
          </a:xfrm>
          <a:prstGeom prst="ellipse">
            <a:avLst/>
          </a:prstGeom>
          <a:solidFill>
            <a:srgbClr val="7097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629525" y="962526"/>
            <a:ext cx="4932948" cy="4932948"/>
          </a:xfrm>
          <a:prstGeom prst="ellipse">
            <a:avLst/>
          </a:prstGeom>
          <a:gradFill flip="none" rotWithShape="1">
            <a:gsLst>
              <a:gs pos="60000">
                <a:srgbClr val="4E81D6">
                  <a:alpha val="0"/>
                </a:srgbClr>
              </a:gs>
              <a:gs pos="100000">
                <a:srgbClr val="2250AB">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7748" y="468321"/>
            <a:ext cx="962123" cy="276999"/>
          </a:xfrm>
          <a:prstGeom prst="rect">
            <a:avLst/>
          </a:prstGeom>
          <a:noFill/>
        </p:spPr>
        <p:txBody>
          <a:bodyPr wrap="none" rtlCol="0">
            <a:spAutoFit/>
          </a:bodyPr>
          <a:lstStyle/>
          <a:p>
            <a:r>
              <a:rPr lang="en-US" altLang="zh-CN" sz="1200" dirty="0">
                <a:solidFill>
                  <a:schemeClr val="tx1">
                    <a:lumMod val="75000"/>
                    <a:lumOff val="25000"/>
                  </a:schemeClr>
                </a:solidFill>
              </a:rPr>
              <a:t>BUSNIESS</a:t>
            </a:r>
            <a:endParaRPr lang="zh-CN" altLang="en-US" sz="1200" dirty="0">
              <a:solidFill>
                <a:schemeClr val="tx1">
                  <a:lumMod val="75000"/>
                  <a:lumOff val="25000"/>
                </a:schemeClr>
              </a:solidFill>
            </a:endParaRPr>
          </a:p>
        </p:txBody>
      </p:sp>
      <p:sp>
        <p:nvSpPr>
          <p:cNvPr id="3" name="矩形 2"/>
          <p:cNvSpPr/>
          <p:nvPr/>
        </p:nvSpPr>
        <p:spPr>
          <a:xfrm>
            <a:off x="334963" y="549275"/>
            <a:ext cx="115200" cy="1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1573" y="607217"/>
            <a:ext cx="57600" cy="576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120640" y="2453640"/>
            <a:ext cx="1950720" cy="1950720"/>
          </a:xfrm>
          <a:prstGeom prst="ellipse">
            <a:avLst/>
          </a:prstGeom>
          <a:gradFill>
            <a:gsLst>
              <a:gs pos="0">
                <a:schemeClr val="accent1">
                  <a:lumMod val="70000"/>
                  <a:lumOff val="30000"/>
                </a:schemeClr>
              </a:gs>
              <a:gs pos="10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048250" y="3220085"/>
            <a:ext cx="2095500" cy="369332"/>
          </a:xfrm>
          <a:prstGeom prst="rect">
            <a:avLst/>
          </a:prstGeom>
          <a:noFill/>
        </p:spPr>
        <p:txBody>
          <a:bodyPr wrap="square" rtlCol="0">
            <a:spAutoFit/>
          </a:bodyPr>
          <a:lstStyle/>
          <a:p>
            <a:pPr algn="ctr"/>
            <a:r>
              <a:rPr lang="en-US" altLang="en-US" dirty="0">
                <a:gradFill>
                  <a:gsLst>
                    <a:gs pos="80000">
                      <a:schemeClr val="bg1"/>
                    </a:gs>
                    <a:gs pos="100000">
                      <a:schemeClr val="accent1">
                        <a:lumMod val="10000"/>
                        <a:lumOff val="90000"/>
                      </a:schemeClr>
                    </a:gs>
                  </a:gsLst>
                  <a:path path="circle">
                    <a:fillToRect l="50000" t="50000" r="50000" b="50000"/>
                  </a:path>
                </a:gradFill>
              </a:rPr>
              <a:t>CEO</a:t>
            </a:r>
            <a:endParaRPr lang="cs-CZ" altLang="en-US" dirty="0">
              <a:gradFill>
                <a:gsLst>
                  <a:gs pos="80000">
                    <a:schemeClr val="bg1"/>
                  </a:gs>
                  <a:gs pos="100000">
                    <a:schemeClr val="accent1">
                      <a:lumMod val="10000"/>
                      <a:lumOff val="90000"/>
                    </a:schemeClr>
                  </a:gs>
                </a:gsLst>
                <a:path path="circle">
                  <a:fillToRect l="50000" t="50000" r="50000" b="50000"/>
                </a:path>
              </a:gradFill>
            </a:endParaRPr>
          </a:p>
        </p:txBody>
      </p:sp>
      <p:pic>
        <p:nvPicPr>
          <p:cNvPr id="17" name="Picture 210"/>
          <p:cNvPicPr>
            <a:picLocks noChangeAspect="1"/>
          </p:cNvPicPr>
          <p:nvPr/>
        </p:nvPicPr>
        <p:blipFill>
          <a:blip r:embed="rId2"/>
          <a:stretch>
            <a:fillRect/>
          </a:stretch>
        </p:blipFill>
        <p:spPr>
          <a:xfrm>
            <a:off x="8784144" y="1630569"/>
            <a:ext cx="406400" cy="406400"/>
          </a:xfrm>
          <a:prstGeom prst="rect">
            <a:avLst/>
          </a:prstGeom>
        </p:spPr>
      </p:pic>
      <p:pic>
        <p:nvPicPr>
          <p:cNvPr id="18" name="Picture 218"/>
          <p:cNvPicPr>
            <a:picLocks noChangeAspect="1"/>
          </p:cNvPicPr>
          <p:nvPr/>
        </p:nvPicPr>
        <p:blipFill>
          <a:blip r:embed="rId3"/>
          <a:stretch>
            <a:fillRect/>
          </a:stretch>
        </p:blipFill>
        <p:spPr>
          <a:xfrm>
            <a:off x="3013075" y="1630569"/>
            <a:ext cx="406400" cy="406400"/>
          </a:xfrm>
          <a:prstGeom prst="rect">
            <a:avLst/>
          </a:prstGeom>
        </p:spPr>
      </p:pic>
      <p:pic>
        <p:nvPicPr>
          <p:cNvPr id="19" name="Picture 222"/>
          <p:cNvPicPr>
            <a:picLocks noChangeAspect="1"/>
          </p:cNvPicPr>
          <p:nvPr/>
        </p:nvPicPr>
        <p:blipFill>
          <a:blip r:embed="rId4"/>
          <a:stretch>
            <a:fillRect/>
          </a:stretch>
        </p:blipFill>
        <p:spPr>
          <a:xfrm>
            <a:off x="3013075" y="4787204"/>
            <a:ext cx="406400" cy="406400"/>
          </a:xfrm>
          <a:prstGeom prst="rect">
            <a:avLst/>
          </a:prstGeom>
        </p:spPr>
      </p:pic>
      <p:pic>
        <p:nvPicPr>
          <p:cNvPr id="20" name="Picture 223"/>
          <p:cNvPicPr>
            <a:picLocks noChangeAspect="1"/>
          </p:cNvPicPr>
          <p:nvPr/>
        </p:nvPicPr>
        <p:blipFill>
          <a:blip r:embed="rId5"/>
          <a:stretch>
            <a:fillRect/>
          </a:stretch>
        </p:blipFill>
        <p:spPr>
          <a:xfrm>
            <a:off x="8784144" y="4822128"/>
            <a:ext cx="406400" cy="406400"/>
          </a:xfrm>
          <a:prstGeom prst="rect">
            <a:avLst/>
          </a:prstGeom>
        </p:spPr>
      </p:pic>
      <p:sp>
        <p:nvSpPr>
          <p:cNvPr id="22" name="文本框 21"/>
          <p:cNvSpPr txBox="1"/>
          <p:nvPr/>
        </p:nvSpPr>
        <p:spPr>
          <a:xfrm>
            <a:off x="1306172" y="1683055"/>
            <a:ext cx="1487805" cy="306705"/>
          </a:xfrm>
          <a:prstGeom prst="rect">
            <a:avLst/>
          </a:prstGeom>
          <a:noFill/>
        </p:spPr>
        <p:txBody>
          <a:bodyPr wrap="none" rtlCol="0">
            <a:spAutoFit/>
          </a:bodyPr>
          <a:lstStyle/>
          <a:p>
            <a:pPr algn="l"/>
            <a:r>
              <a:rPr lang="cs-CZ" altLang="en-US" sz="1400" dirty="0">
                <a:solidFill>
                  <a:srgbClr val="FF0000"/>
                </a:solidFill>
              </a:rPr>
              <a:t>Decision making</a:t>
            </a:r>
          </a:p>
        </p:txBody>
      </p:sp>
      <p:sp>
        <p:nvSpPr>
          <p:cNvPr id="23" name="文本框 22"/>
          <p:cNvSpPr txBox="1"/>
          <p:nvPr/>
        </p:nvSpPr>
        <p:spPr>
          <a:xfrm>
            <a:off x="1436347" y="4862216"/>
            <a:ext cx="1449070" cy="306705"/>
          </a:xfrm>
          <a:prstGeom prst="rect">
            <a:avLst/>
          </a:prstGeom>
          <a:noFill/>
        </p:spPr>
        <p:txBody>
          <a:bodyPr wrap="none" rtlCol="0">
            <a:spAutoFit/>
          </a:bodyPr>
          <a:lstStyle/>
          <a:p>
            <a:pPr algn="l"/>
            <a:r>
              <a:rPr lang="en-US" altLang="zh-CN" sz="1400" dirty="0">
                <a:solidFill>
                  <a:srgbClr val="FF0000"/>
                </a:solidFill>
              </a:rPr>
              <a:t>Being awesome</a:t>
            </a:r>
          </a:p>
        </p:txBody>
      </p:sp>
      <p:sp>
        <p:nvSpPr>
          <p:cNvPr id="24" name="文本框 23"/>
          <p:cNvSpPr txBox="1"/>
          <p:nvPr/>
        </p:nvSpPr>
        <p:spPr>
          <a:xfrm>
            <a:off x="9241682" y="1679880"/>
            <a:ext cx="824865" cy="306705"/>
          </a:xfrm>
          <a:prstGeom prst="rect">
            <a:avLst/>
          </a:prstGeom>
          <a:noFill/>
        </p:spPr>
        <p:txBody>
          <a:bodyPr wrap="none" rtlCol="0">
            <a:spAutoFit/>
          </a:bodyPr>
          <a:lstStyle/>
          <a:p>
            <a:pPr algn="l"/>
            <a:r>
              <a:rPr lang="zh-CN" altLang="en-US" sz="1400" dirty="0">
                <a:solidFill>
                  <a:srgbClr val="FF0000"/>
                </a:solidFill>
              </a:rPr>
              <a:t>Memory</a:t>
            </a:r>
          </a:p>
        </p:txBody>
      </p:sp>
      <p:sp>
        <p:nvSpPr>
          <p:cNvPr id="25" name="文本框 24"/>
          <p:cNvSpPr txBox="1"/>
          <p:nvPr/>
        </p:nvSpPr>
        <p:spPr>
          <a:xfrm>
            <a:off x="9241682" y="4862216"/>
            <a:ext cx="1418590" cy="306705"/>
          </a:xfrm>
          <a:prstGeom prst="rect">
            <a:avLst/>
          </a:prstGeom>
          <a:noFill/>
        </p:spPr>
        <p:txBody>
          <a:bodyPr wrap="none" rtlCol="0">
            <a:spAutoFit/>
          </a:bodyPr>
          <a:lstStyle/>
          <a:p>
            <a:pPr algn="l"/>
            <a:r>
              <a:rPr lang="en-US" altLang="zh-CN" sz="1400" dirty="0">
                <a:solidFill>
                  <a:srgbClr val="FF0000"/>
                </a:solidFill>
              </a:rPr>
              <a:t>Communication</a:t>
            </a:r>
          </a:p>
        </p:txBody>
      </p:sp>
      <p:cxnSp>
        <p:nvCxnSpPr>
          <p:cNvPr id="27" name="直接连接符 26"/>
          <p:cNvCxnSpPr/>
          <p:nvPr/>
        </p:nvCxnSpPr>
        <p:spPr>
          <a:xfrm>
            <a:off x="1520792" y="1987657"/>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84200" y="2081530"/>
            <a:ext cx="2573020" cy="461665"/>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The CEO makes all the key decisions regarding the company</a:t>
            </a:r>
          </a:p>
        </p:txBody>
      </p:sp>
      <p:sp>
        <p:nvSpPr>
          <p:cNvPr id="30" name="文本框 29"/>
          <p:cNvSpPr txBox="1"/>
          <p:nvPr/>
        </p:nvSpPr>
        <p:spPr>
          <a:xfrm>
            <a:off x="9247351" y="2081529"/>
            <a:ext cx="2339647" cy="460375"/>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sz="1200" dirty="0">
                <a:solidFill>
                  <a:schemeClr val="tx1">
                    <a:lumMod val="75000"/>
                    <a:lumOff val="25000"/>
                    <a:alpha val="80000"/>
                  </a:schemeClr>
                </a:solidFill>
              </a:rPr>
              <a:t>The CEO should remember all the business partners</a:t>
            </a:r>
          </a:p>
        </p:txBody>
      </p:sp>
      <p:cxnSp>
        <p:nvCxnSpPr>
          <p:cNvPr id="31" name="直接连接符 30"/>
          <p:cNvCxnSpPr/>
          <p:nvPr/>
        </p:nvCxnSpPr>
        <p:spPr>
          <a:xfrm>
            <a:off x="9332170" y="1987657"/>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332170" y="4828346"/>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520792" y="4828346"/>
            <a:ext cx="12801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306194" y="4511359"/>
            <a:ext cx="2339647" cy="275590"/>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Speaks for itself </a:t>
            </a:r>
            <a:r>
              <a:rPr lang="cs-CZ" altLang="en-US" sz="1200" dirty="0">
                <a:solidFill>
                  <a:schemeClr val="tx1">
                    <a:lumMod val="75000"/>
                    <a:lumOff val="25000"/>
                    <a:alpha val="80000"/>
                  </a:schemeClr>
                </a:solidFill>
              </a:rPr>
              <a:t>:D</a:t>
            </a:r>
            <a:r>
              <a:rPr lang="en-US" altLang="zh-CN" sz="1200" dirty="0">
                <a:solidFill>
                  <a:schemeClr val="tx1">
                    <a:lumMod val="75000"/>
                    <a:lumOff val="25000"/>
                    <a:alpha val="80000"/>
                  </a:schemeClr>
                </a:solidFill>
              </a:rPr>
              <a:t> </a:t>
            </a:r>
          </a:p>
        </p:txBody>
      </p:sp>
      <p:sp>
        <p:nvSpPr>
          <p:cNvPr id="36" name="文本框 35"/>
          <p:cNvSpPr txBox="1"/>
          <p:nvPr/>
        </p:nvSpPr>
        <p:spPr>
          <a:xfrm>
            <a:off x="8983826" y="4511358"/>
            <a:ext cx="2339647" cy="275590"/>
          </a:xfrm>
          <a:prstGeom prst="rect">
            <a:avLst/>
          </a:prstGeom>
          <a:noFill/>
        </p:spPr>
        <p:txBody>
          <a:bodyPr wrap="square" rtlCol="0">
            <a:spAutoFit/>
          </a:bodyPr>
          <a:lstStyle/>
          <a:p>
            <a:pPr algn="just"/>
            <a:r>
              <a:rPr lang="cs-CZ" altLang="en-US" sz="1200" dirty="0">
                <a:solidFill>
                  <a:schemeClr val="tx1">
                    <a:lumMod val="75000"/>
                    <a:lumOff val="25000"/>
                    <a:alpha val="80000"/>
                  </a:schemeClr>
                </a:solidFill>
              </a:rPr>
              <a:t>    </a:t>
            </a:r>
            <a:r>
              <a:rPr lang="en-US" altLang="zh-CN" sz="1200" dirty="0">
                <a:solidFill>
                  <a:schemeClr val="tx1">
                    <a:lumMod val="75000"/>
                    <a:lumOff val="25000"/>
                    <a:alpha val="80000"/>
                  </a:schemeClr>
                </a:solidFill>
              </a:rPr>
              <a:t>Speak effectively and fluently.</a:t>
            </a:r>
          </a:p>
        </p:txBody>
      </p:sp>
      <p:pic>
        <p:nvPicPr>
          <p:cNvPr id="5" name="图片 4" descr="$R0E4MJX"/>
          <p:cNvPicPr>
            <a:picLocks noChangeAspect="1"/>
          </p:cNvPicPr>
          <p:nvPr/>
        </p:nvPicPr>
        <p:blipFill>
          <a:blip r:embed="rId6"/>
          <a:stretch>
            <a:fillRect/>
          </a:stretch>
        </p:blipFill>
        <p:spPr>
          <a:xfrm>
            <a:off x="4343399" y="111124"/>
            <a:ext cx="3505200" cy="1970405"/>
          </a:xfrm>
          <a:prstGeom prst="rect">
            <a:avLst/>
          </a:prstGeom>
        </p:spPr>
      </p:pic>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8275" y="615315"/>
            <a:ext cx="9024620" cy="1198880"/>
          </a:xfrm>
          <a:prstGeom prst="rect">
            <a:avLst/>
          </a:prstGeom>
          <a:noFill/>
          <a:ln>
            <a:noFill/>
          </a:ln>
        </p:spPr>
        <p:txBody>
          <a:bodyPr wrap="none" rtlCol="0" anchor="t">
            <a:spAutoFit/>
          </a:bodyPr>
          <a:lstStyle/>
          <a:p>
            <a:pPr algn="ctr"/>
            <a:r>
              <a:rPr lang="cs-CZ" altLang="zh-CN" sz="7200" b="1">
                <a:solidFill>
                  <a:schemeClr val="tx1"/>
                </a:solidFill>
                <a:effectLst>
                  <a:outerShdw blurRad="38100" dist="19050" dir="2700000" algn="tl" rotWithShape="0">
                    <a:schemeClr val="dk1">
                      <a:alpha val="40000"/>
                    </a:schemeClr>
                  </a:outerShdw>
                </a:effectLst>
              </a:rPr>
              <a:t>Production Manager</a:t>
            </a:r>
          </a:p>
        </p:txBody>
      </p:sp>
      <p:sp>
        <p:nvSpPr>
          <p:cNvPr id="4" name="文本框 3"/>
          <p:cNvSpPr txBox="1"/>
          <p:nvPr/>
        </p:nvSpPr>
        <p:spPr>
          <a:xfrm>
            <a:off x="1558290" y="2277745"/>
            <a:ext cx="9048115" cy="2553335"/>
          </a:xfrm>
          <a:prstGeom prst="rect">
            <a:avLst/>
          </a:prstGeom>
          <a:noFill/>
        </p:spPr>
        <p:txBody>
          <a:bodyPr wrap="square" rtlCol="0">
            <a:spAutoFit/>
          </a:bodyPr>
          <a:lstStyle/>
          <a:p>
            <a:pPr algn="just"/>
            <a:r>
              <a:rPr lang="cs-CZ" altLang="zh-CN" sz="2000" dirty="0">
                <a:solidFill>
                  <a:schemeClr val="tx1">
                    <a:lumMod val="75000"/>
                    <a:lumOff val="25000"/>
                    <a:alpha val="80000"/>
                  </a:schemeClr>
                </a:solidFill>
              </a:rPr>
              <a:t>      </a:t>
            </a:r>
            <a:r>
              <a:rPr lang="zh-CN" altLang="en-US" sz="2000" dirty="0">
                <a:solidFill>
                  <a:schemeClr val="tx1">
                    <a:lumMod val="75000"/>
                    <a:lumOff val="25000"/>
                    <a:alpha val="80000"/>
                  </a:schemeClr>
                </a:solidFill>
              </a:rPr>
              <a:t>As a production manager, I have to be reliable and trust worthy and have a great mastery of the technical processes involved in production. I equally have summary project management skills which are primordial for the cost effectiveness of the production process. Since I deal with workers and suppliers, I dispose of strong interpersonal and leadership skill to properly heteroclite personalities and mentality. In the process of production, there are bound to be problems either in the chain of production or with the workers so my problem solving and communication skills are essential.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3"/>
            </p:custDataLst>
          </p:nvPr>
        </p:nvGrpSpPr>
        <p:grpSpPr>
          <a:xfrm>
            <a:off x="6172464" y="834615"/>
            <a:ext cx="2361672" cy="1263616"/>
            <a:chOff x="4915164" y="1823650"/>
            <a:chExt cx="2361672" cy="1263616"/>
          </a:xfrm>
        </p:grpSpPr>
        <p:pic>
          <p:nvPicPr>
            <p:cNvPr id="4" name="图片 3"/>
            <p:cNvPicPr>
              <a:picLocks noChangeAspect="1"/>
            </p:cNvPicPr>
            <p:nvPr>
              <p:custDataLst>
                <p:tags r:id="rId5"/>
              </p:custDataLst>
            </p:nvPr>
          </p:nvPicPr>
          <p:blipFill rotWithShape="1">
            <a:blip r:embed="rId8"/>
            <a:srcRect/>
            <a:stretch>
              <a:fillRect/>
            </a:stretch>
          </p:blipFill>
          <p:spPr>
            <a:xfrm>
              <a:off x="4915164" y="2578481"/>
              <a:ext cx="2361672" cy="508785"/>
            </a:xfrm>
            <a:prstGeom prst="rect">
              <a:avLst/>
            </a:prstGeom>
          </p:spPr>
        </p:pic>
        <p:pic>
          <p:nvPicPr>
            <p:cNvPr id="6" name="图片 5"/>
            <p:cNvPicPr>
              <a:picLocks noChangeAspect="1"/>
            </p:cNvPicPr>
            <p:nvPr>
              <p:custDataLst>
                <p:tags r:id="rId6"/>
              </p:custDataLst>
            </p:nvPr>
          </p:nvPicPr>
          <p:blipFill rotWithShape="1">
            <a:blip r:embed="rId9"/>
            <a:srcRect/>
            <a:stretch>
              <a:fillRect/>
            </a:stretch>
          </p:blipFill>
          <p:spPr>
            <a:xfrm>
              <a:off x="6249975" y="1823650"/>
              <a:ext cx="349315" cy="356909"/>
            </a:xfrm>
            <a:prstGeom prst="rect">
              <a:avLst/>
            </a:prstGeom>
          </p:spPr>
        </p:pic>
      </p:grpSp>
      <p:sp>
        <p:nvSpPr>
          <p:cNvPr id="7" name="文本框 6"/>
          <p:cNvSpPr txBox="1"/>
          <p:nvPr>
            <p:custDataLst>
              <p:tags r:id="rId4"/>
            </p:custDataLst>
          </p:nvPr>
        </p:nvSpPr>
        <p:spPr>
          <a:xfrm>
            <a:off x="4405630" y="344805"/>
            <a:ext cx="3380740" cy="923290"/>
          </a:xfrm>
          <a:prstGeom prst="rect">
            <a:avLst/>
          </a:prstGeom>
          <a:noFill/>
        </p:spPr>
        <p:txBody>
          <a:bodyPr vert="horz" wrap="square" rtlCol="0" anchor="b" anchorCtr="0">
            <a:normAutofit fontScale="70000"/>
          </a:bodyPr>
          <a:lstStyle/>
          <a:p>
            <a:pPr algn="dist"/>
            <a:r>
              <a:rPr lang="cs-CZ" altLang="zh-CN" sz="5400" dirty="0">
                <a:ln/>
                <a:solidFill>
                  <a:schemeClr val="accent1"/>
                </a:solidFill>
                <a:effectLst>
                  <a:outerShdw blurRad="38100" dist="25400" dir="5400000" algn="ctr" rotWithShape="0">
                    <a:srgbClr val="6E747A">
                      <a:alpha val="43000"/>
                    </a:srgbClr>
                  </a:outerShdw>
                </a:effectLst>
                <a:uFillTx/>
                <a:latin typeface="Arial" panose="020B0604020202020204" pitchFamily="34" charset="0"/>
                <a:ea typeface="隶书" panose="02010509060101010101" pitchFamily="49" charset="-122"/>
                <a:cs typeface="+mn-ea"/>
                <a:sym typeface="宋体" panose="02010600030101010101" pitchFamily="2" charset="-122"/>
              </a:rPr>
              <a:t>PRINCIPLES</a:t>
            </a:r>
          </a:p>
        </p:txBody>
      </p:sp>
      <p:sp>
        <p:nvSpPr>
          <p:cNvPr id="11" name="文本框 10"/>
          <p:cNvSpPr txBox="1"/>
          <p:nvPr/>
        </p:nvSpPr>
        <p:spPr>
          <a:xfrm>
            <a:off x="574675" y="1729740"/>
            <a:ext cx="6932295" cy="368300"/>
          </a:xfrm>
          <a:prstGeom prst="rect">
            <a:avLst/>
          </a:prstGeom>
          <a:noFill/>
        </p:spPr>
        <p:txBody>
          <a:bodyPr wrap="square" rtlCol="0">
            <a:spAutoFit/>
          </a:bodyPr>
          <a:lstStyle/>
          <a:p>
            <a:r>
              <a:rPr lang="cs-CZ" altLang="zh-CN">
                <a:latin typeface="Calibri" panose="020F0502020204030204" charset="0"/>
              </a:rPr>
              <a:t>①</a:t>
            </a:r>
            <a:r>
              <a:rPr lang="cs-CZ" altLang="zh-CN"/>
              <a:t> </a:t>
            </a:r>
            <a:r>
              <a:rPr lang="cs-CZ" altLang="zh-CN">
                <a:latin typeface="+mj-ea"/>
                <a:ea typeface="+mj-ea"/>
              </a:rPr>
              <a:t> Every day is a battle against an invisible enemy. </a:t>
            </a:r>
          </a:p>
        </p:txBody>
      </p:sp>
      <p:sp>
        <p:nvSpPr>
          <p:cNvPr id="12" name="文本框 11"/>
          <p:cNvSpPr txBox="1"/>
          <p:nvPr/>
        </p:nvSpPr>
        <p:spPr>
          <a:xfrm>
            <a:off x="574675" y="2560955"/>
            <a:ext cx="7579995" cy="368300"/>
          </a:xfrm>
          <a:prstGeom prst="rect">
            <a:avLst/>
          </a:prstGeom>
          <a:noFill/>
        </p:spPr>
        <p:txBody>
          <a:bodyPr wrap="square" rtlCol="0">
            <a:spAutoFit/>
          </a:bodyPr>
          <a:lstStyle/>
          <a:p>
            <a:r>
              <a:rPr lang="cs-CZ" altLang="zh-CN">
                <a:latin typeface="Calibri" panose="020F0502020204030204" charset="0"/>
              </a:rPr>
              <a:t>②  </a:t>
            </a:r>
            <a:r>
              <a:rPr lang="cs-CZ" altLang="zh-CN">
                <a:latin typeface="+mj-ea"/>
                <a:ea typeface="+mj-ea"/>
              </a:rPr>
              <a:t> We </a:t>
            </a:r>
            <a:r>
              <a:rPr lang="zh-CN" altLang="en-US">
                <a:latin typeface="+mj-ea"/>
                <a:ea typeface="+mj-ea"/>
              </a:rPr>
              <a:t>are a company of owners. Owners take results personally.</a:t>
            </a:r>
          </a:p>
        </p:txBody>
      </p:sp>
      <p:sp>
        <p:nvSpPr>
          <p:cNvPr id="13" name="文本框 12"/>
          <p:cNvSpPr txBox="1"/>
          <p:nvPr/>
        </p:nvSpPr>
        <p:spPr>
          <a:xfrm>
            <a:off x="574675" y="3348990"/>
            <a:ext cx="386080" cy="368300"/>
          </a:xfrm>
          <a:prstGeom prst="rect">
            <a:avLst/>
          </a:prstGeom>
          <a:noFill/>
        </p:spPr>
        <p:txBody>
          <a:bodyPr wrap="square" rtlCol="0" anchor="t">
            <a:spAutoFit/>
          </a:bodyPr>
          <a:lstStyle/>
          <a:p>
            <a:r>
              <a:rPr lang="zh-CN" altLang="en-US">
                <a:latin typeface="Calibri" panose="020F0502020204030204" charset="0"/>
              </a:rPr>
              <a:t>③</a:t>
            </a:r>
          </a:p>
        </p:txBody>
      </p:sp>
      <p:sp>
        <p:nvSpPr>
          <p:cNvPr id="16" name="文本框 15"/>
          <p:cNvSpPr txBox="1"/>
          <p:nvPr/>
        </p:nvSpPr>
        <p:spPr>
          <a:xfrm>
            <a:off x="960755" y="3390265"/>
            <a:ext cx="5680710" cy="645160"/>
          </a:xfrm>
          <a:prstGeom prst="rect">
            <a:avLst/>
          </a:prstGeom>
          <a:noFill/>
        </p:spPr>
        <p:txBody>
          <a:bodyPr wrap="square" rtlCol="0">
            <a:spAutoFit/>
          </a:bodyPr>
          <a:lstStyle/>
          <a:p>
            <a:r>
              <a:rPr lang="zh-CN" altLang="en-US">
                <a:latin typeface="+mj-lt"/>
                <a:cs typeface="+mj-lt"/>
              </a:rPr>
              <a:t>We never take shortcuts. Integrity, hard work, quality, and responsibility are key to building our company.</a:t>
            </a:r>
          </a:p>
        </p:txBody>
      </p:sp>
      <p:sp>
        <p:nvSpPr>
          <p:cNvPr id="17" name="文本框 16"/>
          <p:cNvSpPr txBox="1"/>
          <p:nvPr/>
        </p:nvSpPr>
        <p:spPr>
          <a:xfrm>
            <a:off x="574675" y="4424680"/>
            <a:ext cx="41148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④</a:t>
            </a:r>
          </a:p>
        </p:txBody>
      </p:sp>
      <p:sp>
        <p:nvSpPr>
          <p:cNvPr id="18" name="文本框 17"/>
          <p:cNvSpPr txBox="1"/>
          <p:nvPr/>
        </p:nvSpPr>
        <p:spPr>
          <a:xfrm>
            <a:off x="960755" y="4451985"/>
            <a:ext cx="6487795" cy="368300"/>
          </a:xfrm>
          <a:prstGeom prst="rect">
            <a:avLst/>
          </a:prstGeom>
          <a:noFill/>
        </p:spPr>
        <p:txBody>
          <a:bodyPr wrap="square" rtlCol="0">
            <a:spAutoFit/>
          </a:bodyPr>
          <a:lstStyle/>
          <a:p>
            <a:r>
              <a:rPr lang="zh-CN" altLang="en-US"/>
              <a:t>Communication and engagement</a:t>
            </a:r>
            <a:r>
              <a:rPr lang="cs-CZ" altLang="zh-CN"/>
              <a:t>.</a:t>
            </a: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07062" y="2598003"/>
            <a:ext cx="4177875" cy="830997"/>
          </a:xfrm>
          <a:prstGeom prst="rect">
            <a:avLst/>
          </a:prstGeom>
          <a:noFill/>
        </p:spPr>
        <p:txBody>
          <a:bodyPr wrap="none" rtlCol="0">
            <a:spAutoFit/>
          </a:bodyPr>
          <a:lstStyle/>
          <a:p>
            <a:pPr algn="ctr"/>
            <a:r>
              <a:rPr lang="en-US" altLang="zh-CN" sz="4800" b="1" spc="300" dirty="0">
                <a:gradFill flip="none" rotWithShape="1">
                  <a:gsLst>
                    <a:gs pos="0">
                      <a:srgbClr val="4E81D6"/>
                    </a:gs>
                    <a:gs pos="100000">
                      <a:srgbClr val="2250AB"/>
                    </a:gs>
                  </a:gsLst>
                  <a:lin ang="5400000" scaled="1"/>
                  <a:tileRect/>
                </a:gradFill>
              </a:rPr>
              <a:t>THANK</a:t>
            </a:r>
            <a:r>
              <a:rPr lang="zh-CN" altLang="en-US" sz="4800" b="1" spc="300" dirty="0">
                <a:gradFill flip="none" rotWithShape="1">
                  <a:gsLst>
                    <a:gs pos="0">
                      <a:srgbClr val="4E81D6"/>
                    </a:gs>
                    <a:gs pos="100000">
                      <a:srgbClr val="2250AB"/>
                    </a:gs>
                  </a:gsLst>
                  <a:lin ang="5400000" scaled="1"/>
                  <a:tileRect/>
                </a:gradFill>
              </a:rPr>
              <a:t> </a:t>
            </a:r>
            <a:r>
              <a:rPr lang="en-US" altLang="zh-CN" sz="4800" b="1" spc="300" dirty="0">
                <a:gradFill flip="none" rotWithShape="1">
                  <a:gsLst>
                    <a:gs pos="0">
                      <a:srgbClr val="4E81D6"/>
                    </a:gs>
                    <a:gs pos="100000">
                      <a:srgbClr val="2250AB"/>
                    </a:gs>
                  </a:gsLst>
                  <a:lin ang="5400000" scaled="1"/>
                  <a:tileRect/>
                </a:gradFill>
              </a:rPr>
              <a:t>YOU</a:t>
            </a:r>
            <a:endParaRPr lang="zh-CN" altLang="en-US" sz="4800" b="1" spc="300" dirty="0">
              <a:gradFill flip="none" rotWithShape="1">
                <a:gsLst>
                  <a:gs pos="0">
                    <a:srgbClr val="4E81D6"/>
                  </a:gs>
                  <a:gs pos="100000">
                    <a:srgbClr val="2250AB"/>
                  </a:gs>
                </a:gsLst>
                <a:lin ang="5400000" scaled="1"/>
                <a:tileRect/>
              </a:gradFill>
            </a:endParaRPr>
          </a:p>
        </p:txBody>
      </p:sp>
      <p:sp>
        <p:nvSpPr>
          <p:cNvPr id="6" name="文本框 5"/>
          <p:cNvSpPr txBox="1"/>
          <p:nvPr/>
        </p:nvSpPr>
        <p:spPr>
          <a:xfrm>
            <a:off x="5536423" y="3429000"/>
            <a:ext cx="1119153" cy="307777"/>
          </a:xfrm>
          <a:prstGeom prst="rect">
            <a:avLst/>
          </a:prstGeom>
          <a:noFill/>
        </p:spPr>
        <p:txBody>
          <a:bodyPr wrap="none" rtlCol="0">
            <a:spAutoFit/>
          </a:bodyPr>
          <a:lstStyle/>
          <a:p>
            <a:pPr algn="ctr"/>
            <a:r>
              <a:rPr lang="en-US" altLang="zh-CN" sz="1400" dirty="0" err="1">
                <a:solidFill>
                  <a:schemeClr val="bg1">
                    <a:lumMod val="50000"/>
                  </a:schemeClr>
                </a:solidFill>
              </a:rPr>
              <a:t>OfficePLUS</a:t>
            </a:r>
            <a:endParaRPr lang="zh-CN" altLang="en-US" sz="1400" dirty="0">
              <a:solidFill>
                <a:schemeClr val="bg1">
                  <a:lumMod val="50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41"/>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2641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641"/>
  <p:tag name="KSO_WM_SLIDE_LAYOUT" val="a_b_e"/>
  <p:tag name="KSO_WM_SLIDE_LAYOUT_CNT" val="1_1_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2641_7*i*1"/>
  <p:tag name="KSO_WM_TEMPLATE_CATEGORY" val="custom"/>
  <p:tag name="KSO_WM_TEMPLATE_INDEX" val="2020264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PRESET_TEXT" val="第一章"/>
  <p:tag name="KSO_WM_UNIT_NOCLEAR" val="0"/>
  <p:tag name="KSO_WM_UNIT_VALUE" val="4"/>
  <p:tag name="KSO_WM_UNIT_HIGHLIGHT" val="0"/>
  <p:tag name="KSO_WM_UNIT_COMPATIBLE" val="0"/>
  <p:tag name="KSO_WM_UNIT_DIAGRAM_ISNUMVISUAL" val="0"/>
  <p:tag name="KSO_WM_UNIT_DIAGRAM_ISREFERUNIT" val="0"/>
  <p:tag name="KSO_WM_UNIT_TYPE" val="e"/>
  <p:tag name="KSO_WM_UNIT_INDEX" val="1"/>
  <p:tag name="KSO_WM_UNIT_ID" val="custom20202641_7*e*1"/>
  <p:tag name="KSO_WM_TEMPLATE_CATEGORY" val="custom"/>
  <p:tag name="KSO_WM_TEMPLATE_INDEX" val="2020264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2641_7*i*2"/>
  <p:tag name="KSO_WM_TEMPLATE_CATEGORY" val="custom"/>
  <p:tag name="KSO_WM_TEMPLATE_INDEX" val="2020264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2641_7*i*3"/>
  <p:tag name="KSO_WM_TEMPLATE_CATEGORY" val="custom"/>
  <p:tag name="KSO_WM_TEMPLATE_INDEX" val="2020264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4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6、7、8、9、10、11、12、13、14、15"/>
  <p:tag name="KSO_WM_TAG_VERSION" val="1.0"/>
  <p:tag name="KSO_WM_BEAUTIFY_FLAG" val="#wm#"/>
  <p:tag name="KSO_WM_TEMPLATE_CATEGORY" val="custom"/>
  <p:tag name="KSO_WM_TEMPLATE_INDEX" val="20202641"/>
  <p:tag name="KSO_WM_TEMPLATE_MASTER_TYPE" val="1"/>
  <p:tag name="KSO_WM_TEMPLATE_MASTER_THUMB_INDEX" val="12"/>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46">
      <a:dk1>
        <a:sysClr val="windowText" lastClr="000000"/>
      </a:dk1>
      <a:lt1>
        <a:sysClr val="window" lastClr="FFFFFF"/>
      </a:lt1>
      <a:dk2>
        <a:srgbClr val="44546A"/>
      </a:dk2>
      <a:lt2>
        <a:srgbClr val="E7E6E6"/>
      </a:lt2>
      <a:accent1>
        <a:srgbClr val="2250AC"/>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none">
        <a:spAutoFit/>
      </a:bodyPr>
      <a:lstStyle>
        <a:defPPr algn="l">
          <a:defRPr sz="2800" b="1" dirty="0">
            <a:gradFill flip="none" rotWithShape="1">
              <a:gsLst>
                <a:gs pos="0">
                  <a:schemeClr val="bg1"/>
                </a:gs>
                <a:gs pos="100000">
                  <a:schemeClr val="accent1">
                    <a:lumMod val="20000"/>
                    <a:lumOff val="80000"/>
                  </a:schemeClr>
                </a:gs>
              </a:gsLst>
              <a:lin ang="5400000" scaled="1"/>
              <a:tileRect/>
            </a:gradFill>
          </a:defRPr>
        </a:defPPr>
      </a:lstStyle>
    </a:spDef>
    <a:txDef>
      <a:spPr>
        <a:noFill/>
      </a:spPr>
      <a:bodyPr wrap="square" rtlCol="0">
        <a:spAutoFit/>
      </a:bodyPr>
      <a:lstStyle>
        <a:defPPr algn="l">
          <a:defRPr sz="1200" dirty="0">
            <a:solidFill>
              <a:schemeClr val="tx1">
                <a:lumMod val="75000"/>
                <a:lumOff val="25000"/>
                <a:alpha val="8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45">
      <a:dk1>
        <a:srgbClr val="000000"/>
      </a:dk1>
      <a:lt1>
        <a:srgbClr val="FFFFFF"/>
      </a:lt1>
      <a:dk2>
        <a:srgbClr val="DEEBF7"/>
      </a:dk2>
      <a:lt2>
        <a:srgbClr val="FFFFFF"/>
      </a:lt2>
      <a:accent1>
        <a:srgbClr val="447CA0"/>
      </a:accent1>
      <a:accent2>
        <a:srgbClr val="528592"/>
      </a:accent2>
      <a:accent3>
        <a:srgbClr val="588D86"/>
      </a:accent3>
      <a:accent4>
        <a:srgbClr val="5E947A"/>
      </a:accent4>
      <a:accent5>
        <a:srgbClr val="649C6F"/>
      </a:accent5>
      <a:accent6>
        <a:srgbClr val="6CA56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5">
    <a:dk1>
      <a:srgbClr val="000000"/>
    </a:dk1>
    <a:lt1>
      <a:srgbClr val="FFFFFF"/>
    </a:lt1>
    <a:dk2>
      <a:srgbClr val="DEEBF7"/>
    </a:dk2>
    <a:lt2>
      <a:srgbClr val="FFFFFF"/>
    </a:lt2>
    <a:accent1>
      <a:srgbClr val="447CA0"/>
    </a:accent1>
    <a:accent2>
      <a:srgbClr val="528592"/>
    </a:accent2>
    <a:accent3>
      <a:srgbClr val="588D86"/>
    </a:accent3>
    <a:accent4>
      <a:srgbClr val="5E947A"/>
    </a:accent4>
    <a:accent5>
      <a:srgbClr val="649C6F"/>
    </a:accent5>
    <a:accent6>
      <a:srgbClr val="6CA56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2</TotalTime>
  <Words>1403</Words>
  <Application>Microsoft Office PowerPoint</Application>
  <PresentationFormat>Widescreen</PresentationFormat>
  <Paragraphs>49</Paragraphs>
  <Slides>8</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微软雅黑</vt:lpstr>
      <vt:lpstr>Arial</vt:lpstr>
      <vt:lpstr>Calibri</vt:lpstr>
      <vt:lpstr>Century Gothic</vt:lpstr>
      <vt:lpstr>隶书</vt:lpstr>
      <vt:lpstr>Segoe UI Light</vt:lpstr>
      <vt:lpstr>Office 主题​​</vt:lpstr>
      <vt:lpstr>自定义设计方案</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Weisheng Zhu</dc:creator>
  <cp:lastModifiedBy>Kabynets, Oleh</cp:lastModifiedBy>
  <cp:revision>83</cp:revision>
  <dcterms:created xsi:type="dcterms:W3CDTF">2019-09-17T02:20:00Z</dcterms:created>
  <dcterms:modified xsi:type="dcterms:W3CDTF">2020-10-05T08:25:56Z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t-weiszh@microsoft.com</vt:lpwstr>
  </property>
  <property fmtid="{D5CDD505-2E9C-101B-9397-08002B2CF9AE}" pid="5" name="MSIP_Label_f42aa342-8706-4288-bd11-ebb85995028c_SetDate">
    <vt:lpwstr>2019-09-17T08:49:27.2430755Z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76c9be6a-17b9-4b26-b17d-3cfe5a989047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0x0101004D520B0621022B4CA37193CEB4BD4006</vt:lpwstr>
  </property>
  <property fmtid="{D5CDD505-2E9C-101B-9397-08002B2CF9AE}" pid="12" name="KSOProductBuildVer">
    <vt:lpwstr>2052-11.1.0.9999</vt:lpwstr>
  </property>
</Properties>
</file>